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266" r:id="rId5"/>
    <p:sldId id="267"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2E96CC-7BD4-4847-0F1D-7AAB65194C24}" v="66" dt="2022-10-12T10:52:47.3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590"/>
  </p:normalViewPr>
  <p:slideViewPr>
    <p:cSldViewPr snapToGrid="0" snapToObjects="1">
      <p:cViewPr varScale="1">
        <p:scale>
          <a:sx n="73" d="100"/>
          <a:sy n="73" d="100"/>
        </p:scale>
        <p:origin x="129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菊原一仁" userId="S::kikuhara@sonisummit.onmicrosoft.com::d6d24b92-ffec-4e51-9ebd-16769a2a1907" providerId="AD" clId="Web-{DA2E96CC-7BD4-4847-0F1D-7AAB65194C24}"/>
    <pc:docChg chg="modSld">
      <pc:chgData name="菊原一仁" userId="S::kikuhara@sonisummit.onmicrosoft.com::d6d24b92-ffec-4e51-9ebd-16769a2a1907" providerId="AD" clId="Web-{DA2E96CC-7BD4-4847-0F1D-7AAB65194C24}" dt="2022-10-12T10:52:47.331" v="63" actId="20577"/>
      <pc:docMkLst>
        <pc:docMk/>
      </pc:docMkLst>
      <pc:sldChg chg="modSp">
        <pc:chgData name="菊原一仁" userId="S::kikuhara@sonisummit.onmicrosoft.com::d6d24b92-ffec-4e51-9ebd-16769a2a1907" providerId="AD" clId="Web-{DA2E96CC-7BD4-4847-0F1D-7AAB65194C24}" dt="2022-10-12T10:52:14.049" v="58" actId="20577"/>
        <pc:sldMkLst>
          <pc:docMk/>
          <pc:sldMk cId="2750054532" sldId="264"/>
        </pc:sldMkLst>
        <pc:spChg chg="mod">
          <ac:chgData name="菊原一仁" userId="S::kikuhara@sonisummit.onmicrosoft.com::d6d24b92-ffec-4e51-9ebd-16769a2a1907" providerId="AD" clId="Web-{DA2E96CC-7BD4-4847-0F1D-7AAB65194C24}" dt="2022-10-12T10:52:14.049" v="58" actId="20577"/>
          <ac:spMkLst>
            <pc:docMk/>
            <pc:sldMk cId="2750054532" sldId="264"/>
            <ac:spMk id="16385" creationId="{09D567B6-6AF9-2346-93D9-A77D26F2C66A}"/>
          </ac:spMkLst>
        </pc:spChg>
        <pc:spChg chg="mod">
          <ac:chgData name="菊原一仁" userId="S::kikuhara@sonisummit.onmicrosoft.com::d6d24b92-ffec-4e51-9ebd-16769a2a1907" providerId="AD" clId="Web-{DA2E96CC-7BD4-4847-0F1D-7AAB65194C24}" dt="2022-10-12T10:49:18.123" v="9" actId="20577"/>
          <ac:spMkLst>
            <pc:docMk/>
            <pc:sldMk cId="2750054532" sldId="264"/>
            <ac:spMk id="16386" creationId="{3A7FCFDF-1D75-AC4A-A325-B21EAF9612AB}"/>
          </ac:spMkLst>
        </pc:spChg>
      </pc:sldChg>
      <pc:sldChg chg="modSp">
        <pc:chgData name="菊原一仁" userId="S::kikuhara@sonisummit.onmicrosoft.com::d6d24b92-ffec-4e51-9ebd-16769a2a1907" providerId="AD" clId="Web-{DA2E96CC-7BD4-4847-0F1D-7AAB65194C24}" dt="2022-10-12T10:49:44.264" v="15"/>
        <pc:sldMkLst>
          <pc:docMk/>
          <pc:sldMk cId="2779456304" sldId="266"/>
        </pc:sldMkLst>
        <pc:spChg chg="mod">
          <ac:chgData name="菊原一仁" userId="S::kikuhara@sonisummit.onmicrosoft.com::d6d24b92-ffec-4e51-9ebd-16769a2a1907" providerId="AD" clId="Web-{DA2E96CC-7BD4-4847-0F1D-7AAB65194C24}" dt="2022-10-12T10:49:44.264" v="15"/>
          <ac:spMkLst>
            <pc:docMk/>
            <pc:sldMk cId="2779456304" sldId="266"/>
            <ac:spMk id="4" creationId="{1F1FDEBC-CDC6-45BB-80CA-706F279E09D2}"/>
          </ac:spMkLst>
        </pc:spChg>
      </pc:sldChg>
      <pc:sldChg chg="modSp">
        <pc:chgData name="菊原一仁" userId="S::kikuhara@sonisummit.onmicrosoft.com::d6d24b92-ffec-4e51-9ebd-16769a2a1907" providerId="AD" clId="Web-{DA2E96CC-7BD4-4847-0F1D-7AAB65194C24}" dt="2022-10-12T10:52:47.331" v="63" actId="20577"/>
        <pc:sldMkLst>
          <pc:docMk/>
          <pc:sldMk cId="2039743075" sldId="267"/>
        </pc:sldMkLst>
        <pc:spChg chg="mod">
          <ac:chgData name="菊原一仁" userId="S::kikuhara@sonisummit.onmicrosoft.com::d6d24b92-ffec-4e51-9ebd-16769a2a1907" providerId="AD" clId="Web-{DA2E96CC-7BD4-4847-0F1D-7AAB65194C24}" dt="2022-10-12T10:52:47.331" v="63" actId="20577"/>
          <ac:spMkLst>
            <pc:docMk/>
            <pc:sldMk cId="2039743075" sldId="267"/>
            <ac:spMk id="7" creationId="{0F925AB7-5634-407A-AF3F-4EC09F524F4D}"/>
          </ac:spMkLst>
        </pc:spChg>
        <pc:spChg chg="mod">
          <ac:chgData name="菊原一仁" userId="S::kikuhara@sonisummit.onmicrosoft.com::d6d24b92-ffec-4e51-9ebd-16769a2a1907" providerId="AD" clId="Web-{DA2E96CC-7BD4-4847-0F1D-7AAB65194C24}" dt="2022-10-12T10:49:44.264" v="15"/>
          <ac:spMkLst>
            <pc:docMk/>
            <pc:sldMk cId="2039743075" sldId="267"/>
            <ac:spMk id="9" creationId="{05C1BBF9-5F6E-5C45-98B3-6D574EB29B7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5687" tIns="47844" rIns="95687"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5687" tIns="47844" rIns="95687" bIns="47844" rtlCol="0"/>
          <a:lstStyle>
            <a:lvl1pPr algn="r">
              <a:defRPr sz="1300"/>
            </a:lvl1pPr>
          </a:lstStyle>
          <a:p>
            <a:fld id="{BEDAC3B9-5C6A-CE42-B869-4A7AEC14F1AF}" type="datetimeFigureOut">
              <a:rPr kumimoji="1" lang="ja-JP" altLang="en-US" smtClean="0"/>
              <a:t>2023/3/17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5687" tIns="47844" rIns="95687" bIns="47844"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7" tIns="47844" rIns="95687"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5687" tIns="47844" rIns="95687"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5687" tIns="47844" rIns="95687" bIns="47844" rtlCol="0" anchor="b"/>
          <a:lstStyle>
            <a:lvl1pPr algn="r">
              <a:defRPr sz="1300"/>
            </a:lvl1pPr>
          </a:lstStyle>
          <a:p>
            <a:fld id="{1D0E2F4E-854F-3340-A7A8-6DF01A5E6D7F}" type="slidenum">
              <a:rPr kumimoji="1" lang="ja-JP" altLang="en-US" smtClean="0"/>
              <a:t>‹#›</a:t>
            </a:fld>
            <a:endParaRPr kumimoji="1" lang="ja-JP" altLang="en-US"/>
          </a:p>
        </p:txBody>
      </p:sp>
    </p:spTree>
    <p:extLst>
      <p:ext uri="{BB962C8B-B14F-4D97-AF65-F5344CB8AC3E}">
        <p14:creationId xmlns:p14="http://schemas.microsoft.com/office/powerpoint/2010/main" val="42902267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30C339-2C94-AB44-ABC9-F59498EFC298}"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2938177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30C339-2C94-AB44-ABC9-F59498EFC298}"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1700351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30C339-2C94-AB44-ABC9-F59498EFC298}"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407453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図の挿入">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7" name="図プレースホルダー 6"/>
          <p:cNvSpPr>
            <a:spLocks noGrp="1"/>
          </p:cNvSpPr>
          <p:nvPr>
            <p:ph type="pic" sz="quarter" idx="13"/>
          </p:nvPr>
        </p:nvSpPr>
        <p:spPr>
          <a:xfrm>
            <a:off x="3219133" y="1965516"/>
            <a:ext cx="1352867" cy="1536636"/>
          </a:xfrm>
        </p:spPr>
        <p:txBody>
          <a:bodyPr rtlCol="0">
            <a:normAutofit/>
          </a:bodyPr>
          <a:lstStyle>
            <a:lvl1pPr>
              <a:defRPr sz="1600"/>
            </a:lvl1pPr>
          </a:lstStyle>
          <a:p>
            <a:pPr lvl="0"/>
            <a:r>
              <a:rPr lang="ja-JP" altLang="en-US" noProof="0"/>
              <a:t>図を追加</a:t>
            </a:r>
            <a:endParaRPr lang="ja-JP" altLang="en-US" noProof="0" dirty="0"/>
          </a:p>
        </p:txBody>
      </p:sp>
      <p:sp>
        <p:nvSpPr>
          <p:cNvPr id="4" name="Date Placeholder 3">
            <a:extLst>
              <a:ext uri="{FF2B5EF4-FFF2-40B4-BE49-F238E27FC236}">
                <a16:creationId xmlns:a16="http://schemas.microsoft.com/office/drawing/2014/main" id="{1573B1AE-55CC-CC49-93E4-C339B7B60729}"/>
              </a:ext>
            </a:extLst>
          </p:cNvPr>
          <p:cNvSpPr>
            <a:spLocks noGrp="1"/>
          </p:cNvSpPr>
          <p:nvPr>
            <p:ph type="dt" sz="half" idx="14"/>
          </p:nvPr>
        </p:nvSpPr>
        <p:spPr/>
        <p:txBody>
          <a:bodyPr/>
          <a:lstStyle>
            <a:lvl1pPr>
              <a:defRPr/>
            </a:lvl1pPr>
          </a:lstStyle>
          <a:p>
            <a:pPr>
              <a:defRPr/>
            </a:pPr>
            <a:fld id="{BB6ED358-D850-D04C-B648-CF7F21E6CD45}" type="datetimeFigureOut">
              <a:rPr lang="ja-JP" altLang="en-US"/>
              <a:pPr>
                <a:defRPr/>
              </a:pPr>
              <a:t>2023/3/17</a:t>
            </a:fld>
            <a:endParaRPr lang="ja-JP" altLang="en-US"/>
          </a:p>
        </p:txBody>
      </p:sp>
      <p:sp>
        <p:nvSpPr>
          <p:cNvPr id="5" name="Footer Placeholder 4">
            <a:extLst>
              <a:ext uri="{FF2B5EF4-FFF2-40B4-BE49-F238E27FC236}">
                <a16:creationId xmlns:a16="http://schemas.microsoft.com/office/drawing/2014/main" id="{0262EBD1-C8FC-E741-ADEC-50B5608367CE}"/>
              </a:ext>
            </a:extLst>
          </p:cNvPr>
          <p:cNvSpPr>
            <a:spLocks noGrp="1"/>
          </p:cNvSpPr>
          <p:nvPr>
            <p:ph type="ftr" sz="quarter" idx="15"/>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8A2CB2EB-BE6F-5344-AC1F-BE07E1A3BC9B}"/>
              </a:ext>
            </a:extLst>
          </p:cNvPr>
          <p:cNvSpPr>
            <a:spLocks noGrp="1"/>
          </p:cNvSpPr>
          <p:nvPr>
            <p:ph type="sldNum" sz="quarter" idx="16"/>
          </p:nvPr>
        </p:nvSpPr>
        <p:spPr/>
        <p:txBody>
          <a:bodyPr/>
          <a:lstStyle>
            <a:lvl1pPr>
              <a:defRPr/>
            </a:lvl1pPr>
          </a:lstStyle>
          <a:p>
            <a:pPr>
              <a:defRPr/>
            </a:pPr>
            <a:fld id="{09718D61-090E-7940-9A7A-E1B398A0B9FA}" type="slidenum">
              <a:rPr lang="ja-JP" altLang="en-US"/>
              <a:pPr>
                <a:defRPr/>
              </a:pPr>
              <a:t>‹#›</a:t>
            </a:fld>
            <a:endParaRPr lang="ja-JP" altLang="en-US"/>
          </a:p>
        </p:txBody>
      </p:sp>
    </p:spTree>
    <p:extLst>
      <p:ext uri="{BB962C8B-B14F-4D97-AF65-F5344CB8AC3E}">
        <p14:creationId xmlns:p14="http://schemas.microsoft.com/office/powerpoint/2010/main" val="3820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30C339-2C94-AB44-ABC9-F59498EFC298}"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62099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A30C339-2C94-AB44-ABC9-F59498EFC298}" type="datetimeFigureOut">
              <a:rPr kumimoji="1" lang="ja-JP" altLang="en-US" smtClean="0"/>
              <a:t>2023/3/17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112193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A30C339-2C94-AB44-ABC9-F59498EFC298}" type="datetimeFigureOut">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171480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30C339-2C94-AB44-ABC9-F59498EFC298}" type="datetimeFigureOut">
              <a:rPr kumimoji="1" lang="ja-JP" altLang="en-US" smtClean="0"/>
              <a:t>2023/3/17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142219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A30C339-2C94-AB44-ABC9-F59498EFC298}" type="datetimeFigureOut">
              <a:rPr kumimoji="1" lang="ja-JP" altLang="en-US" smtClean="0"/>
              <a:t>2023/3/17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3833095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0C339-2C94-AB44-ABC9-F59498EFC298}" type="datetimeFigureOut">
              <a:rPr kumimoji="1" lang="ja-JP" altLang="en-US" smtClean="0"/>
              <a:t>2023/3/17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94704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30C339-2C94-AB44-ABC9-F59498EFC298}" type="datetimeFigureOut">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426414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A30C339-2C94-AB44-ABC9-F59498EFC298}" type="datetimeFigureOut">
              <a:rPr kumimoji="1" lang="ja-JP" altLang="en-US" smtClean="0"/>
              <a:t>2023/3/17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270943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0C339-2C94-AB44-ABC9-F59498EFC298}" type="datetimeFigureOut">
              <a:rPr kumimoji="1" lang="ja-JP" altLang="en-US" smtClean="0"/>
              <a:t>2023/3/17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D34C6-4D0D-0448-A2B3-77EB2D8984FC}" type="slidenum">
              <a:rPr kumimoji="1" lang="ja-JP" altLang="en-US" smtClean="0"/>
              <a:t>‹#›</a:t>
            </a:fld>
            <a:endParaRPr kumimoji="1" lang="ja-JP" altLang="en-US"/>
          </a:p>
        </p:txBody>
      </p:sp>
    </p:spTree>
    <p:extLst>
      <p:ext uri="{BB962C8B-B14F-4D97-AF65-F5344CB8AC3E}">
        <p14:creationId xmlns:p14="http://schemas.microsoft.com/office/powerpoint/2010/main" val="1573789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0844FB50-BE15-4A58-9863-83829DF74961}"/>
              </a:ext>
            </a:extLst>
          </p:cNvPr>
          <p:cNvSpPr/>
          <p:nvPr/>
        </p:nvSpPr>
        <p:spPr bwMode="auto">
          <a:xfrm>
            <a:off x="38100" y="0"/>
            <a:ext cx="492125" cy="47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3200" dirty="0">
                <a:solidFill>
                  <a:schemeClr val="accent6"/>
                </a:solidFill>
                <a:latin typeface="メイリオ" panose="020B0604030504040204" pitchFamily="50" charset="-128"/>
                <a:ea typeface="メイリオ" panose="020B0604030504040204" pitchFamily="50" charset="-128"/>
              </a:rPr>
              <a:t>　　　　　　　　　</a:t>
            </a:r>
            <a:endParaRPr lang="en-US" altLang="ja-JP" sz="3200" dirty="0">
              <a:solidFill>
                <a:schemeClr val="accent6"/>
              </a:solidFill>
              <a:latin typeface="メイリオ" panose="020B0604030504040204" pitchFamily="50" charset="-128"/>
              <a:ea typeface="メイリオ" panose="020B0604030504040204" pitchFamily="50" charset="-128"/>
            </a:endParaRPr>
          </a:p>
        </p:txBody>
      </p:sp>
      <p:grpSp>
        <p:nvGrpSpPr>
          <p:cNvPr id="18434" name="グループ化 1">
            <a:extLst>
              <a:ext uri="{FF2B5EF4-FFF2-40B4-BE49-F238E27FC236}">
                <a16:creationId xmlns:a16="http://schemas.microsoft.com/office/drawing/2014/main" id="{99B03B73-62BA-E346-8844-391FB1E32454}"/>
              </a:ext>
            </a:extLst>
          </p:cNvPr>
          <p:cNvGrpSpPr>
            <a:grpSpLocks/>
          </p:cNvGrpSpPr>
          <p:nvPr/>
        </p:nvGrpSpPr>
        <p:grpSpPr bwMode="auto">
          <a:xfrm>
            <a:off x="-7938" y="-7938"/>
            <a:ext cx="8802871" cy="827088"/>
            <a:chOff x="-7934" y="-7938"/>
            <a:chExt cx="7793777" cy="827088"/>
          </a:xfrm>
        </p:grpSpPr>
        <p:sp>
          <p:nvSpPr>
            <p:cNvPr id="4" name="正方形/長方形 3">
              <a:extLst>
                <a:ext uri="{FF2B5EF4-FFF2-40B4-BE49-F238E27FC236}">
                  <a16:creationId xmlns:a16="http://schemas.microsoft.com/office/drawing/2014/main" id="{1F1FDEBC-CDC6-45BB-80CA-706F279E09D2}"/>
                </a:ext>
              </a:extLst>
            </p:cNvPr>
            <p:cNvSpPr/>
            <p:nvPr/>
          </p:nvSpPr>
          <p:spPr bwMode="auto">
            <a:xfrm>
              <a:off x="550215" y="234950"/>
              <a:ext cx="723562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倉敷市</a:t>
              </a:r>
              <a:r>
                <a:rPr lang="ja-JP" altLang="en-US" sz="2000" b="1" dirty="0" smtClean="0">
                  <a:solidFill>
                    <a:schemeClr val="accent6">
                      <a:lumMod val="75000"/>
                    </a:schemeClr>
                  </a:solidFill>
                  <a:latin typeface="メイリオ" panose="020B0604030504040204" pitchFamily="34" charset="-128"/>
                  <a:ea typeface="メイリオ" panose="020B0604030504040204" pitchFamily="34" charset="-128"/>
                </a:rPr>
                <a:t>起業型</a:t>
              </a: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地域おこし</a:t>
              </a:r>
              <a:r>
                <a:rPr lang="ja-JP" altLang="en-US" sz="2000" b="1" dirty="0" smtClean="0">
                  <a:solidFill>
                    <a:schemeClr val="accent6">
                      <a:lumMod val="75000"/>
                    </a:schemeClr>
                  </a:solidFill>
                  <a:latin typeface="メイリオ" panose="020B0604030504040204" pitchFamily="34" charset="-128"/>
                  <a:ea typeface="メイリオ" panose="020B0604030504040204" pitchFamily="34" charset="-128"/>
                </a:rPr>
                <a:t>協力隊受入団体</a:t>
              </a: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　</a:t>
              </a:r>
              <a:r>
                <a:rPr lang="ja-JP" altLang="en-US" sz="2000" b="1" dirty="0">
                  <a:solidFill>
                    <a:schemeClr val="accent6">
                      <a:lumMod val="75000"/>
                    </a:schemeClr>
                  </a:solidFill>
                  <a:latin typeface="メイリオ" panose="020B0604030504040204" pitchFamily="50" charset="-128"/>
                  <a:ea typeface="メイリオ" panose="020B0604030504040204" pitchFamily="50" charset="-128"/>
                </a:rPr>
                <a:t>エントリーシート</a:t>
              </a:r>
              <a:endParaRPr lang="en-US" altLang="ja-JP" sz="2000" b="1"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10" name="直角三角形 9">
              <a:extLst>
                <a:ext uri="{FF2B5EF4-FFF2-40B4-BE49-F238E27FC236}">
                  <a16:creationId xmlns:a16="http://schemas.microsoft.com/office/drawing/2014/main" id="{57E0FC26-B5F1-4EBF-87C9-0DF6EA335C1A}"/>
                </a:ext>
              </a:extLst>
            </p:cNvPr>
            <p:cNvSpPr/>
            <p:nvPr/>
          </p:nvSpPr>
          <p:spPr bwMode="auto">
            <a:xfrm rot="10800000" flipH="1">
              <a:off x="-7934" y="-7938"/>
              <a:ext cx="829259" cy="82708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eaLnBrk="1" fontAlgn="auto" hangingPunct="1">
                <a:spcBef>
                  <a:spcPts val="0"/>
                </a:spcBef>
                <a:spcAft>
                  <a:spcPts val="0"/>
                </a:spcAft>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grpSp>
      <p:graphicFrame>
        <p:nvGraphicFramePr>
          <p:cNvPr id="25" name="表 24">
            <a:extLst>
              <a:ext uri="{FF2B5EF4-FFF2-40B4-BE49-F238E27FC236}">
                <a16:creationId xmlns:a16="http://schemas.microsoft.com/office/drawing/2014/main" id="{5F92D09F-3645-4BF3-8164-E03E372300D4}"/>
              </a:ext>
            </a:extLst>
          </p:cNvPr>
          <p:cNvGraphicFramePr>
            <a:graphicFrameLocks noGrp="1"/>
          </p:cNvGraphicFramePr>
          <p:nvPr>
            <p:extLst>
              <p:ext uri="{D42A27DB-BD31-4B8C-83A1-F6EECF244321}">
                <p14:modId xmlns:p14="http://schemas.microsoft.com/office/powerpoint/2010/main" val="2539576159"/>
              </p:ext>
            </p:extLst>
          </p:nvPr>
        </p:nvGraphicFramePr>
        <p:xfrm>
          <a:off x="127000" y="742103"/>
          <a:ext cx="4511675" cy="2378711"/>
        </p:xfrm>
        <a:graphic>
          <a:graphicData uri="http://schemas.openxmlformats.org/drawingml/2006/table">
            <a:tbl>
              <a:tblPr firstRow="1" bandRow="1">
                <a:tableStyleId>{5C22544A-7EE6-4342-B048-85BDC9FD1C3A}</a:tableStyleId>
              </a:tblPr>
              <a:tblGrid>
                <a:gridCol w="719707">
                  <a:extLst>
                    <a:ext uri="{9D8B030D-6E8A-4147-A177-3AD203B41FA5}">
                      <a16:colId xmlns:a16="http://schemas.microsoft.com/office/drawing/2014/main" val="2408860566"/>
                    </a:ext>
                  </a:extLst>
                </a:gridCol>
                <a:gridCol w="3791968">
                  <a:extLst>
                    <a:ext uri="{9D8B030D-6E8A-4147-A177-3AD203B41FA5}">
                      <a16:colId xmlns:a16="http://schemas.microsoft.com/office/drawing/2014/main" val="4158287375"/>
                    </a:ext>
                  </a:extLst>
                </a:gridCol>
              </a:tblGrid>
              <a:tr h="566183">
                <a:tc>
                  <a:txBody>
                    <a:bodyPr/>
                    <a:lstStyle/>
                    <a:p>
                      <a:pPr algn="ctr"/>
                      <a:r>
                        <a:rPr kumimoji="1" lang="ja-JP" altLang="en-US" sz="1000" b="1" dirty="0" smtClean="0">
                          <a:solidFill>
                            <a:schemeClr val="tx1"/>
                          </a:solidFill>
                          <a:latin typeface="メイリオ" panose="020B0604030504040204" pitchFamily="50" charset="-128"/>
                          <a:ea typeface="メイリオ" panose="020B0604030504040204" pitchFamily="50" charset="-128"/>
                        </a:rPr>
                        <a:t>団体名</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6666475"/>
                  </a:ext>
                </a:extLst>
              </a:tr>
              <a:tr h="315942">
                <a:tc>
                  <a:txBody>
                    <a:bodyPr/>
                    <a:lstStyle/>
                    <a:p>
                      <a:pPr algn="ctr"/>
                      <a:r>
                        <a:rPr kumimoji="1" lang="ja-JP" altLang="en-US" sz="1000" b="1" dirty="0" smtClean="0">
                          <a:solidFill>
                            <a:schemeClr val="tx1"/>
                          </a:solidFill>
                          <a:latin typeface="メイリオ" panose="020B0604030504040204" pitchFamily="50" charset="-128"/>
                          <a:ea typeface="メイリオ" panose="020B0604030504040204" pitchFamily="50" charset="-128"/>
                        </a:rPr>
                        <a:t>電話番号</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eaLnBrk="1" fontAlgn="auto" hangingPunct="1">
                        <a:spcBef>
                          <a:spcPts val="0"/>
                        </a:spcBef>
                        <a:spcAft>
                          <a:spcPts val="0"/>
                        </a:spcAft>
                        <a:defRPr/>
                      </a:pPr>
                      <a:endParaRPr lang="ja-JP" altLang="en-US" sz="1000"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1954918"/>
                  </a:ext>
                </a:extLst>
              </a:tr>
              <a:tr h="253382">
                <a:tc>
                  <a:txBody>
                    <a:bodyPr/>
                    <a:lstStyle/>
                    <a:p>
                      <a:pPr algn="ctr"/>
                      <a:r>
                        <a:rPr kumimoji="1" lang="en-US" altLang="ja-JP" sz="1000" b="1" dirty="0" smtClean="0">
                          <a:solidFill>
                            <a:schemeClr val="tx1"/>
                          </a:solidFill>
                          <a:latin typeface="メイリオ" panose="020B0604030504040204" pitchFamily="50" charset="-128"/>
                          <a:ea typeface="メイリオ" panose="020B0604030504040204" pitchFamily="50" charset="-128"/>
                        </a:rPr>
                        <a:t>FAX</a:t>
                      </a:r>
                      <a:r>
                        <a:rPr kumimoji="1" lang="ja-JP" altLang="en-US" sz="1000" b="1" dirty="0" smtClean="0">
                          <a:solidFill>
                            <a:schemeClr val="tx1"/>
                          </a:solidFill>
                          <a:latin typeface="メイリオ" panose="020B0604030504040204" pitchFamily="50" charset="-128"/>
                          <a:ea typeface="メイリオ" panose="020B0604030504040204" pitchFamily="50" charset="-128"/>
                        </a:rPr>
                        <a:t>番号</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290119"/>
                  </a:ext>
                </a:extLst>
              </a:tr>
              <a:tr h="315942">
                <a:tc>
                  <a:txBody>
                    <a:bodyP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メール</a:t>
                      </a:r>
                      <a:endParaRPr kumimoji="1" lang="en-US" altLang="ja-JP" sz="1000" b="1"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3790391"/>
                  </a:ext>
                </a:extLst>
              </a:tr>
              <a:tr h="927262">
                <a:tc>
                  <a:txBody>
                    <a:bodyPr/>
                    <a:lstStyle/>
                    <a:p>
                      <a:pPr algn="ctr"/>
                      <a:r>
                        <a:rPr kumimoji="1" lang="ja-JP" altLang="en-US" sz="1000" b="1" dirty="0" smtClean="0">
                          <a:solidFill>
                            <a:schemeClr val="tx1"/>
                          </a:solidFill>
                          <a:latin typeface="メイリオ" panose="020B0604030504040204" pitchFamily="50" charset="-128"/>
                          <a:ea typeface="メイリオ" panose="020B0604030504040204" pitchFamily="50" charset="-128"/>
                        </a:rPr>
                        <a:t>所在地</a:t>
                      </a:r>
                      <a:endParaRPr kumimoji="1" lang="en-US" altLang="ja-JP" sz="1000" b="1"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1" lang="ja-JP" altLang="en-US" sz="1400" b="0" dirty="0" smtClean="0">
                          <a:solidFill>
                            <a:schemeClr val="tx1"/>
                          </a:solidFill>
                          <a:latin typeface="メイリオ" panose="020B0604030504040204" pitchFamily="50" charset="-128"/>
                          <a:ea typeface="メイリオ" panose="020B0604030504040204" pitchFamily="50" charset="-128"/>
                        </a:rPr>
                        <a:t>〒</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endParaRPr kumimoji="1" lang="en-US" altLang="ja-JP" sz="1000" b="0" dirty="0" smtClean="0">
                        <a:solidFill>
                          <a:srgbClr val="FF0000"/>
                        </a:solidFill>
                        <a:latin typeface="メイリオ" panose="020B0604030504040204" pitchFamily="50" charset="-128"/>
                        <a:ea typeface="メイリオ" panose="020B0604030504040204" pitchFamily="50" charset="-128"/>
                      </a:endParaRPr>
                    </a:p>
                    <a:p>
                      <a:endParaRPr kumimoji="1" lang="en-US" altLang="ja-JP" sz="1000" b="0" dirty="0" smtClean="0">
                        <a:solidFill>
                          <a:srgbClr val="FF0000"/>
                        </a:solidFill>
                        <a:latin typeface="メイリオ" panose="020B0604030504040204" pitchFamily="50" charset="-128"/>
                        <a:ea typeface="メイリオ" panose="020B0604030504040204" pitchFamily="50" charset="-128"/>
                      </a:endParaRPr>
                    </a:p>
                  </a:txBody>
                  <a:tcPr marL="91453" marR="91453" marT="45735" marB="45735">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6734570"/>
                  </a:ext>
                </a:extLst>
              </a:tr>
            </a:tbl>
          </a:graphicData>
        </a:graphic>
      </p:graphicFrame>
      <p:graphicFrame>
        <p:nvGraphicFramePr>
          <p:cNvPr id="26" name="表 25">
            <a:extLst>
              <a:ext uri="{FF2B5EF4-FFF2-40B4-BE49-F238E27FC236}">
                <a16:creationId xmlns:a16="http://schemas.microsoft.com/office/drawing/2014/main" id="{ED7EC680-BF5C-428E-9459-13DF3C73FE99}"/>
              </a:ext>
            </a:extLst>
          </p:cNvPr>
          <p:cNvGraphicFramePr>
            <a:graphicFrameLocks noGrp="1"/>
          </p:cNvGraphicFramePr>
          <p:nvPr>
            <p:extLst>
              <p:ext uri="{D42A27DB-BD31-4B8C-83A1-F6EECF244321}">
                <p14:modId xmlns:p14="http://schemas.microsoft.com/office/powerpoint/2010/main" val="2807386403"/>
              </p:ext>
            </p:extLst>
          </p:nvPr>
        </p:nvGraphicFramePr>
        <p:xfrm>
          <a:off x="4697413" y="732578"/>
          <a:ext cx="4319587" cy="2409825"/>
        </p:xfrm>
        <a:graphic>
          <a:graphicData uri="http://schemas.openxmlformats.org/drawingml/2006/table">
            <a:tbl>
              <a:tblPr firstRow="1" bandRow="1">
                <a:tableStyleId>{5C22544A-7EE6-4342-B048-85BDC9FD1C3A}</a:tableStyleId>
              </a:tblPr>
              <a:tblGrid>
                <a:gridCol w="4319587">
                  <a:extLst>
                    <a:ext uri="{9D8B030D-6E8A-4147-A177-3AD203B41FA5}">
                      <a16:colId xmlns:a16="http://schemas.microsoft.com/office/drawing/2014/main" val="2408860566"/>
                    </a:ext>
                  </a:extLst>
                </a:gridCol>
              </a:tblGrid>
              <a:tr h="259139">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メイリオ" panose="020B0604030504040204" pitchFamily="50" charset="-128"/>
                          <a:ea typeface="メイリオ" panose="020B0604030504040204" pitchFamily="50" charset="-128"/>
                        </a:rPr>
                        <a:t>受入団体の紹介</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marL="91431" marR="91431" marT="45740" marB="457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01954918"/>
                  </a:ext>
                </a:extLst>
              </a:tr>
              <a:tr h="2150686">
                <a:tc>
                  <a:txBody>
                    <a:bodyPr/>
                    <a:lstStyle/>
                    <a:p>
                      <a:pPr eaLnBrk="1" fontAlgn="auto" hangingPunct="1">
                        <a:spcBef>
                          <a:spcPts val="0"/>
                        </a:spcBef>
                        <a:spcAft>
                          <a:spcPts val="0"/>
                        </a:spcAft>
                        <a:defRPr/>
                      </a:pPr>
                      <a:endParaRPr lang="en-US" altLang="ja-JP" sz="1000" dirty="0">
                        <a:solidFill>
                          <a:schemeClr val="tx1"/>
                        </a:solidFill>
                        <a:latin typeface="メイリオ" panose="020B0604030504040204" pitchFamily="50" charset="-128"/>
                        <a:ea typeface="メイリオ" panose="020B0604030504040204" pitchFamily="50" charset="-128"/>
                      </a:endParaRPr>
                    </a:p>
                  </a:txBody>
                  <a:tcPr marL="91431" marR="91431" marT="45740" marB="4574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290119"/>
                  </a:ext>
                </a:extLst>
              </a:tr>
            </a:tbl>
          </a:graphicData>
        </a:graphic>
      </p:graphicFrame>
      <p:graphicFrame>
        <p:nvGraphicFramePr>
          <p:cNvPr id="27" name="表 26">
            <a:extLst>
              <a:ext uri="{FF2B5EF4-FFF2-40B4-BE49-F238E27FC236}">
                <a16:creationId xmlns:a16="http://schemas.microsoft.com/office/drawing/2014/main" id="{4B89AE8D-FD0A-4998-B642-51AB3339C808}"/>
              </a:ext>
            </a:extLst>
          </p:cNvPr>
          <p:cNvGraphicFramePr>
            <a:graphicFrameLocks noGrp="1"/>
          </p:cNvGraphicFramePr>
          <p:nvPr>
            <p:extLst>
              <p:ext uri="{D42A27DB-BD31-4B8C-83A1-F6EECF244321}">
                <p14:modId xmlns:p14="http://schemas.microsoft.com/office/powerpoint/2010/main" val="3846525581"/>
              </p:ext>
            </p:extLst>
          </p:nvPr>
        </p:nvGraphicFramePr>
        <p:xfrm>
          <a:off x="127000" y="3236701"/>
          <a:ext cx="8890000" cy="3492825"/>
        </p:xfrm>
        <a:graphic>
          <a:graphicData uri="http://schemas.openxmlformats.org/drawingml/2006/table">
            <a:tbl>
              <a:tblPr firstRow="1" bandRow="1">
                <a:tableStyleId>{5C22544A-7EE6-4342-B048-85BDC9FD1C3A}</a:tableStyleId>
              </a:tblPr>
              <a:tblGrid>
                <a:gridCol w="8890000">
                  <a:extLst>
                    <a:ext uri="{9D8B030D-6E8A-4147-A177-3AD203B41FA5}">
                      <a16:colId xmlns:a16="http://schemas.microsoft.com/office/drawing/2014/main" val="2408860566"/>
                    </a:ext>
                  </a:extLst>
                </a:gridCol>
              </a:tblGrid>
              <a:tr h="345967">
                <a:tc>
                  <a:txBody>
                    <a:bodyPr/>
                    <a:lstStyle/>
                    <a:p>
                      <a:pPr eaLnBrk="1" fontAlgn="auto" hangingPunct="1">
                        <a:spcBef>
                          <a:spcPts val="0"/>
                        </a:spcBef>
                        <a:spcAft>
                          <a:spcPts val="0"/>
                        </a:spcAft>
                        <a:defRPr/>
                      </a:pPr>
                      <a:r>
                        <a:rPr lang="ja-JP" altLang="en-US" sz="1100" b="1" dirty="0" smtClean="0">
                          <a:solidFill>
                            <a:schemeClr val="tx1"/>
                          </a:solidFill>
                          <a:latin typeface="メイリオ" panose="020B0604030504040204" pitchFamily="50" charset="-128"/>
                          <a:ea typeface="メイリオ" panose="020B0604030504040204" pitchFamily="50" charset="-128"/>
                        </a:rPr>
                        <a:t>受入団体となることへの思い</a:t>
                      </a:r>
                      <a:r>
                        <a:rPr lang="en-US" altLang="ja-JP" sz="1100" b="1" dirty="0" smtClean="0">
                          <a:solidFill>
                            <a:schemeClr val="tx1"/>
                          </a:solidFill>
                          <a:latin typeface="メイリオ" panose="020B0604030504040204" pitchFamily="50" charset="-128"/>
                          <a:ea typeface="メイリオ" panose="020B0604030504040204" pitchFamily="50" charset="-128"/>
                        </a:rPr>
                        <a:t>/</a:t>
                      </a:r>
                      <a:r>
                        <a:rPr lang="ja-JP" altLang="en-US" sz="1100" b="1" dirty="0" smtClean="0">
                          <a:solidFill>
                            <a:schemeClr val="tx1"/>
                          </a:solidFill>
                          <a:latin typeface="メイリオ" panose="020B0604030504040204" pitchFamily="50" charset="-128"/>
                          <a:ea typeface="メイリオ" panose="020B0604030504040204" pitchFamily="50" charset="-128"/>
                        </a:rPr>
                        <a:t>応募にあたりアピールしたい点</a:t>
                      </a:r>
                      <a:endParaRPr lang="en-US" altLang="ja-JP" sz="1100" b="1" dirty="0">
                        <a:solidFill>
                          <a:schemeClr val="tx1"/>
                        </a:solidFill>
                        <a:latin typeface="メイリオ" panose="020B0604030504040204" pitchFamily="50" charset="-128"/>
                        <a:ea typeface="メイリオ" panose="020B0604030504040204" pitchFamily="50" charset="-128"/>
                      </a:endParaRPr>
                    </a:p>
                  </a:txBody>
                  <a:tcPr marT="45741" marB="457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26840422"/>
                  </a:ext>
                </a:extLst>
              </a:tr>
              <a:tr h="3146858">
                <a:tc>
                  <a:txBody>
                    <a:bodyPr/>
                    <a:lstStyle/>
                    <a:p>
                      <a:pPr eaLnBrk="1" fontAlgn="auto" hangingPunct="1">
                        <a:spcBef>
                          <a:spcPts val="0"/>
                        </a:spcBef>
                        <a:spcAft>
                          <a:spcPts val="0"/>
                        </a:spcAft>
                        <a:defRPr/>
                      </a:pPr>
                      <a:endParaRPr lang="en-US" altLang="ja-JP" sz="1100" dirty="0" smtClean="0">
                        <a:solidFill>
                          <a:schemeClr val="accent2"/>
                        </a:solidFill>
                        <a:latin typeface="メイリオ" panose="020B0604030504040204" pitchFamily="50" charset="-128"/>
                        <a:ea typeface="メイリオ" panose="020B0604030504040204" pitchFamily="50" charset="-128"/>
                      </a:endParaRPr>
                    </a:p>
                  </a:txBody>
                  <a:tcPr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209011"/>
                  </a:ext>
                </a:extLst>
              </a:tr>
            </a:tbl>
          </a:graphicData>
        </a:graphic>
      </p:graphicFrame>
    </p:spTree>
    <p:extLst>
      <p:ext uri="{BB962C8B-B14F-4D97-AF65-F5344CB8AC3E}">
        <p14:creationId xmlns:p14="http://schemas.microsoft.com/office/powerpoint/2010/main" val="2779456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0844FB50-BE15-4A58-9863-83829DF74961}"/>
              </a:ext>
            </a:extLst>
          </p:cNvPr>
          <p:cNvSpPr/>
          <p:nvPr/>
        </p:nvSpPr>
        <p:spPr bwMode="auto">
          <a:xfrm>
            <a:off x="38100" y="0"/>
            <a:ext cx="492125" cy="47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3200" dirty="0">
                <a:solidFill>
                  <a:schemeClr val="accent6"/>
                </a:solidFill>
                <a:latin typeface="メイリオ" panose="020B0604030504040204" pitchFamily="50" charset="-128"/>
                <a:ea typeface="メイリオ" panose="020B0604030504040204" pitchFamily="50" charset="-128"/>
              </a:rPr>
              <a:t>　　　　　　　　　</a:t>
            </a:r>
            <a:endParaRPr lang="en-US" altLang="ja-JP" sz="3200" dirty="0">
              <a:solidFill>
                <a:schemeClr val="accent6"/>
              </a:solidFill>
              <a:latin typeface="メイリオ" panose="020B0604030504040204" pitchFamily="50" charset="-128"/>
              <a:ea typeface="メイリオ" panose="020B0604030504040204" pitchFamily="50" charset="-128"/>
            </a:endParaRPr>
          </a:p>
        </p:txBody>
      </p:sp>
      <p:grpSp>
        <p:nvGrpSpPr>
          <p:cNvPr id="18434" name="グループ化 1">
            <a:extLst>
              <a:ext uri="{FF2B5EF4-FFF2-40B4-BE49-F238E27FC236}">
                <a16:creationId xmlns:a16="http://schemas.microsoft.com/office/drawing/2014/main" id="{99B03B73-62BA-E346-8844-391FB1E32454}"/>
              </a:ext>
            </a:extLst>
          </p:cNvPr>
          <p:cNvGrpSpPr>
            <a:grpSpLocks/>
          </p:cNvGrpSpPr>
          <p:nvPr/>
        </p:nvGrpSpPr>
        <p:grpSpPr bwMode="auto">
          <a:xfrm>
            <a:off x="-7938" y="-7938"/>
            <a:ext cx="8842057" cy="827088"/>
            <a:chOff x="-7934" y="-7938"/>
            <a:chExt cx="7828476" cy="827088"/>
          </a:xfrm>
        </p:grpSpPr>
        <p:sp>
          <p:nvSpPr>
            <p:cNvPr id="4" name="正方形/長方形 3">
              <a:extLst>
                <a:ext uri="{FF2B5EF4-FFF2-40B4-BE49-F238E27FC236}">
                  <a16:creationId xmlns:a16="http://schemas.microsoft.com/office/drawing/2014/main" id="{1F1FDEBC-CDC6-45BB-80CA-706F279E09D2}"/>
                </a:ext>
              </a:extLst>
            </p:cNvPr>
            <p:cNvSpPr/>
            <p:nvPr/>
          </p:nvSpPr>
          <p:spPr bwMode="auto">
            <a:xfrm>
              <a:off x="584914" y="234950"/>
              <a:ext cx="723562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倉敷市起業型地域おこし協力隊受入</a:t>
              </a:r>
              <a:r>
                <a:rPr lang="ja-JP" altLang="en-US" sz="2000" b="1" dirty="0" smtClean="0">
                  <a:solidFill>
                    <a:schemeClr val="accent6">
                      <a:lumMod val="75000"/>
                    </a:schemeClr>
                  </a:solidFill>
                  <a:latin typeface="メイリオ" panose="020B0604030504040204" pitchFamily="34" charset="-128"/>
                  <a:ea typeface="メイリオ" panose="020B0604030504040204" pitchFamily="34" charset="-128"/>
                </a:rPr>
                <a:t>団体</a:t>
              </a: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　</a:t>
              </a:r>
              <a:r>
                <a:rPr lang="ja-JP" altLang="en-US" sz="2000" b="1" dirty="0">
                  <a:solidFill>
                    <a:schemeClr val="accent6">
                      <a:lumMod val="75000"/>
                    </a:schemeClr>
                  </a:solidFill>
                  <a:latin typeface="メイリオ" panose="020B0604030504040204" pitchFamily="50" charset="-128"/>
                  <a:ea typeface="メイリオ" panose="020B0604030504040204" pitchFamily="50" charset="-128"/>
                </a:rPr>
                <a:t>エントリーシート</a:t>
              </a:r>
              <a:endParaRPr lang="en-US" altLang="ja-JP" sz="2000" b="1"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10" name="直角三角形 9">
              <a:extLst>
                <a:ext uri="{FF2B5EF4-FFF2-40B4-BE49-F238E27FC236}">
                  <a16:creationId xmlns:a16="http://schemas.microsoft.com/office/drawing/2014/main" id="{57E0FC26-B5F1-4EBF-87C9-0DF6EA335C1A}"/>
                </a:ext>
              </a:extLst>
            </p:cNvPr>
            <p:cNvSpPr/>
            <p:nvPr/>
          </p:nvSpPr>
          <p:spPr bwMode="auto">
            <a:xfrm rot="10800000" flipH="1">
              <a:off x="-7934" y="-7938"/>
              <a:ext cx="829259" cy="827088"/>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eaLnBrk="1" fontAlgn="auto" hangingPunct="1">
                <a:spcBef>
                  <a:spcPts val="0"/>
                </a:spcBef>
                <a:spcAft>
                  <a:spcPts val="0"/>
                </a:spcAft>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grpSp>
      <p:graphicFrame>
        <p:nvGraphicFramePr>
          <p:cNvPr id="27" name="表 26">
            <a:extLst>
              <a:ext uri="{FF2B5EF4-FFF2-40B4-BE49-F238E27FC236}">
                <a16:creationId xmlns:a16="http://schemas.microsoft.com/office/drawing/2014/main" id="{4B89AE8D-FD0A-4998-B642-51AB3339C808}"/>
              </a:ext>
            </a:extLst>
          </p:cNvPr>
          <p:cNvGraphicFramePr>
            <a:graphicFrameLocks noGrp="1"/>
          </p:cNvGraphicFramePr>
          <p:nvPr>
            <p:extLst>
              <p:ext uri="{D42A27DB-BD31-4B8C-83A1-F6EECF244321}">
                <p14:modId xmlns:p14="http://schemas.microsoft.com/office/powerpoint/2010/main" val="1514543830"/>
              </p:ext>
            </p:extLst>
          </p:nvPr>
        </p:nvGraphicFramePr>
        <p:xfrm>
          <a:off x="127000" y="744583"/>
          <a:ext cx="8890000" cy="3658057"/>
        </p:xfrm>
        <a:graphic>
          <a:graphicData uri="http://schemas.openxmlformats.org/drawingml/2006/table">
            <a:tbl>
              <a:tblPr firstRow="1" bandRow="1">
                <a:tableStyleId>{5C22544A-7EE6-4342-B048-85BDC9FD1C3A}</a:tableStyleId>
              </a:tblPr>
              <a:tblGrid>
                <a:gridCol w="8890000">
                  <a:extLst>
                    <a:ext uri="{9D8B030D-6E8A-4147-A177-3AD203B41FA5}">
                      <a16:colId xmlns:a16="http://schemas.microsoft.com/office/drawing/2014/main" val="2408860566"/>
                    </a:ext>
                  </a:extLst>
                </a:gridCol>
              </a:tblGrid>
              <a:tr h="369687">
                <a:tc>
                  <a:txBody>
                    <a:bodyPr/>
                    <a:lstStyle/>
                    <a:p>
                      <a:pPr eaLnBrk="1" fontAlgn="auto" hangingPunct="1">
                        <a:spcBef>
                          <a:spcPts val="0"/>
                        </a:spcBef>
                        <a:spcAft>
                          <a:spcPts val="0"/>
                        </a:spcAft>
                        <a:defRPr/>
                      </a:pPr>
                      <a:r>
                        <a:rPr lang="ja-JP" altLang="en-US" sz="1100" b="1" dirty="0" smtClean="0">
                          <a:solidFill>
                            <a:schemeClr val="tx1"/>
                          </a:solidFill>
                          <a:latin typeface="メイリオ" panose="020B0604030504040204" pitchFamily="50" charset="-128"/>
                          <a:ea typeface="メイリオ" panose="020B0604030504040204" pitchFamily="50" charset="-128"/>
                        </a:rPr>
                        <a:t>具体的な支援体制</a:t>
                      </a:r>
                    </a:p>
                  </a:txBody>
                  <a:tcPr marT="45741" marB="457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26840422"/>
                  </a:ext>
                </a:extLst>
              </a:tr>
              <a:tr h="3288370">
                <a:tc>
                  <a:txBody>
                    <a:bodyPr/>
                    <a:lstStyle/>
                    <a:p>
                      <a:pPr eaLnBrk="1" fontAlgn="auto" hangingPunct="1">
                        <a:spcBef>
                          <a:spcPts val="0"/>
                        </a:spcBef>
                        <a:spcAft>
                          <a:spcPts val="0"/>
                        </a:spcAft>
                        <a:defRPr/>
                      </a:pPr>
                      <a:endParaRPr lang="en-US" altLang="ja-JP" sz="1100" b="1" dirty="0">
                        <a:solidFill>
                          <a:schemeClr val="tx1"/>
                        </a:solidFill>
                        <a:latin typeface="メイリオ" panose="020B0604030504040204" pitchFamily="50" charset="-128"/>
                        <a:ea typeface="メイリオ" panose="020B0604030504040204" pitchFamily="50" charset="-128"/>
                      </a:endParaRPr>
                    </a:p>
                  </a:txBody>
                  <a:tcPr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209011"/>
                  </a:ext>
                </a:extLst>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858036185"/>
              </p:ext>
            </p:extLst>
          </p:nvPr>
        </p:nvGraphicFramePr>
        <p:xfrm>
          <a:off x="127000" y="4402641"/>
          <a:ext cx="8890000" cy="2167976"/>
        </p:xfrm>
        <a:graphic>
          <a:graphicData uri="http://schemas.openxmlformats.org/drawingml/2006/table">
            <a:tbl>
              <a:tblPr firstRow="1" bandRow="1">
                <a:tableStyleId>{5C22544A-7EE6-4342-B048-85BDC9FD1C3A}</a:tableStyleId>
              </a:tblPr>
              <a:tblGrid>
                <a:gridCol w="8890000">
                  <a:extLst>
                    <a:ext uri="{9D8B030D-6E8A-4147-A177-3AD203B41FA5}">
                      <a16:colId xmlns:a16="http://schemas.microsoft.com/office/drawing/2014/main" val="802362782"/>
                    </a:ext>
                  </a:extLst>
                </a:gridCol>
              </a:tblGrid>
              <a:tr h="426962">
                <a:tc>
                  <a:txBody>
                    <a:bodyPr/>
                    <a:lstStyle/>
                    <a:p>
                      <a:pPr eaLnBrk="1" fontAlgn="auto" hangingPunct="1">
                        <a:spcBef>
                          <a:spcPts val="0"/>
                        </a:spcBef>
                        <a:spcAft>
                          <a:spcPts val="0"/>
                        </a:spcAft>
                        <a:defRPr/>
                      </a:pPr>
                      <a:r>
                        <a:rPr lang="ja-JP" altLang="en-US" sz="1100" b="1" dirty="0" smtClean="0">
                          <a:solidFill>
                            <a:schemeClr val="tx1"/>
                          </a:solidFill>
                          <a:latin typeface="メイリオ" panose="020B0604030504040204" pitchFamily="50" charset="-128"/>
                          <a:ea typeface="メイリオ" panose="020B0604030504040204" pitchFamily="50" charset="-128"/>
                        </a:rPr>
                        <a:t>任期終了後</a:t>
                      </a:r>
                      <a:r>
                        <a:rPr lang="ja-JP" altLang="en-US" sz="1100" b="1" dirty="0" smtClean="0">
                          <a:solidFill>
                            <a:schemeClr val="tx1"/>
                          </a:solidFill>
                          <a:latin typeface="メイリオ" panose="020B0604030504040204" pitchFamily="50" charset="-128"/>
                          <a:ea typeface="メイリオ" panose="020B0604030504040204" pitchFamily="50" charset="-128"/>
                        </a:rPr>
                        <a:t>の隊員へのサポート体制</a:t>
                      </a:r>
                      <a:endParaRPr lang="en-US" altLang="ja-JP" sz="1100" b="1" dirty="0">
                        <a:solidFill>
                          <a:schemeClr val="tx1"/>
                        </a:solidFill>
                        <a:latin typeface="メイリオ" panose="020B0604030504040204" pitchFamily="50" charset="-128"/>
                        <a:ea typeface="メイリオ" panose="020B0604030504040204" pitchFamily="50" charset="-128"/>
                      </a:endParaRPr>
                    </a:p>
                  </a:txBody>
                  <a:tcPr marT="45741" marB="457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11036674"/>
                  </a:ext>
                </a:extLst>
              </a:tr>
              <a:tr h="1741014">
                <a:tc>
                  <a:txBody>
                    <a:bodyPr/>
                    <a:lstStyle/>
                    <a:p>
                      <a:pPr eaLnBrk="1" fontAlgn="auto" hangingPunct="1">
                        <a:spcBef>
                          <a:spcPts val="0"/>
                        </a:spcBef>
                        <a:spcAft>
                          <a:spcPts val="0"/>
                        </a:spcAft>
                        <a:defRPr/>
                      </a:pPr>
                      <a:endParaRPr lang="en-US" altLang="ja-JP" sz="1100" dirty="0">
                        <a:solidFill>
                          <a:schemeClr val="accent2"/>
                        </a:solidFill>
                        <a:latin typeface="メイリオ" panose="020B0604030504040204" pitchFamily="50" charset="-128"/>
                        <a:ea typeface="メイリオ" panose="020B0604030504040204" pitchFamily="50" charset="-128"/>
                      </a:endParaRPr>
                    </a:p>
                  </a:txBody>
                  <a:tcPr marT="45741" marB="4574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5690675"/>
                  </a:ext>
                </a:extLst>
              </a:tr>
            </a:tbl>
          </a:graphicData>
        </a:graphic>
      </p:graphicFrame>
    </p:spTree>
    <p:extLst>
      <p:ext uri="{BB962C8B-B14F-4D97-AF65-F5344CB8AC3E}">
        <p14:creationId xmlns:p14="http://schemas.microsoft.com/office/powerpoint/2010/main" val="179548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84F6BC79257CA4FA2842CE78AA96B1E" ma:contentTypeVersion="10" ma:contentTypeDescription="新しいドキュメントを作成します。" ma:contentTypeScope="" ma:versionID="63ecf07e818639eb22f25f2543610f87">
  <xsd:schema xmlns:xsd="http://www.w3.org/2001/XMLSchema" xmlns:xs="http://www.w3.org/2001/XMLSchema" xmlns:p="http://schemas.microsoft.com/office/2006/metadata/properties" xmlns:ns2="376018bf-9d81-4c2a-87af-99e58aaa5015" xmlns:ns3="ea561919-aefe-4692-b39b-1e30f1cdfe11" targetNamespace="http://schemas.microsoft.com/office/2006/metadata/properties" ma:root="true" ma:fieldsID="3f1a2b7da61326569d506f7ffc43e265" ns2:_="" ns3:_="">
    <xsd:import namespace="376018bf-9d81-4c2a-87af-99e58aaa5015"/>
    <xsd:import namespace="ea561919-aefe-4692-b39b-1e30f1cdfe1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6018bf-9d81-4c2a-87af-99e58aaa50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05179472-c028-4d69-96d7-0590ffdee3a6"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561919-aefe-4692-b39b-1e30f1cdfe1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c922a5a-f846-4bd6-859f-c019366fd0de}" ma:internalName="TaxCatchAll" ma:showField="CatchAllData" ma:web="ea561919-aefe-4692-b39b-1e30f1cdfe1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a561919-aefe-4692-b39b-1e30f1cdfe11" xsi:nil="true"/>
    <lcf76f155ced4ddcb4097134ff3c332f xmlns="376018bf-9d81-4c2a-87af-99e58aaa501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BBD9800-C859-45A7-9985-DED2215690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6018bf-9d81-4c2a-87af-99e58aaa5015"/>
    <ds:schemaRef ds:uri="ea561919-aefe-4692-b39b-1e30f1cdfe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9268CA-19C2-4A9F-8524-72CE58A8D870}">
  <ds:schemaRefs>
    <ds:schemaRef ds:uri="http://schemas.microsoft.com/sharepoint/v3/contenttype/forms"/>
  </ds:schemaRefs>
</ds:datastoreItem>
</file>

<file path=customXml/itemProps3.xml><?xml version="1.0" encoding="utf-8"?>
<ds:datastoreItem xmlns:ds="http://schemas.openxmlformats.org/officeDocument/2006/customXml" ds:itemID="{84AEC118-9B38-436F-A323-74F594886557}">
  <ds:schemaRefs>
    <ds:schemaRef ds:uri="http://purl.org/dc/dcmitype/"/>
    <ds:schemaRef ds:uri="ea561919-aefe-4692-b39b-1e30f1cdfe11"/>
    <ds:schemaRef ds:uri="http://purl.org/dc/elements/1.1/"/>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376018bf-9d81-4c2a-87af-99e58aaa501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689</TotalTime>
  <Words>74</Words>
  <Application>Microsoft Office PowerPoint</Application>
  <PresentationFormat>画面に合わせる (4:3)</PresentationFormat>
  <Paragraphs>14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主催：岡山県西粟倉村役場　　企画運営：エーゼロ株式会社   この度は西粟倉ローカルベンチャースクール2020へのエントリーをご検討いただき、 誠にありがとうございます。続くページにご記入の上、ご提出をお願いいたします。   【エントリー締切】　 　2019年10月31日（木）18:00まで  【ご提出先】 　以下の宛先にメールにてご提出ください。　 　　lv@a-zero.co.jp 　　西粟倉ローカルベンチャースクール2020運営事務局／エーゼロ株式会社　高橋・大井 宛 　　件名：【西粟倉LVS2020】エントリー（氏名）  【ご提出内容】　 　エントリーシート及び企画書 　※補足資料があれば添付いただいても構いません。  【個人情報の取り扱いについて】 　本エントリーシートと企画書を元に書類選考を実施し、選考目的にのみ使用いたします。ご登録いただ　 　いた情報は、エントリーに関して必要となる様々な事項のご連絡のために利用させていただきます。皆 　様の個人情報を皆様の同意なしに業務委託先以外の第三者に開示・提供することはございません（法令 　等により開示を求められた場合を除く）。</dc:title>
  <dc:creator>Microsoft Office User</dc:creator>
  <cp:lastModifiedBy>三好　達也</cp:lastModifiedBy>
  <cp:revision>69</cp:revision>
  <cp:lastPrinted>2023-03-17T00:07:00Z</cp:lastPrinted>
  <dcterms:created xsi:type="dcterms:W3CDTF">2019-10-08T05:16:50Z</dcterms:created>
  <dcterms:modified xsi:type="dcterms:W3CDTF">2023-03-17T00:07:03Z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0x010100684F6BC79257CA4FA2842CE78AA96B1E</vt:lpwstr>
  </property>
  <property fmtid="{D5CDD505-2E9C-101B-9397-08002B2CF9AE}" pid="3" name="MediaServiceImageTags">
    <vt:lpwstr/>
  </property>
</Properties>
</file>