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>
      <p:cViewPr varScale="1">
        <p:scale>
          <a:sx n="68" d="100"/>
          <a:sy n="68" d="100"/>
        </p:scale>
        <p:origin x="13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CE36-6E61-455D-AD78-F849F9A0B38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B629-B5BE-4F7C-AD95-EB1B580ED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0921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CE36-6E61-455D-AD78-F849F9A0B38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B629-B5BE-4F7C-AD95-EB1B580ED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483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CE36-6E61-455D-AD78-F849F9A0B38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B629-B5BE-4F7C-AD95-EB1B580ED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389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CE36-6E61-455D-AD78-F849F9A0B38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B629-B5BE-4F7C-AD95-EB1B580ED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107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CE36-6E61-455D-AD78-F849F9A0B38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B629-B5BE-4F7C-AD95-EB1B580ED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462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CE36-6E61-455D-AD78-F849F9A0B38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B629-B5BE-4F7C-AD95-EB1B580ED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0069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CE36-6E61-455D-AD78-F849F9A0B38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B629-B5BE-4F7C-AD95-EB1B580ED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1565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CE36-6E61-455D-AD78-F849F9A0B38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B629-B5BE-4F7C-AD95-EB1B580ED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682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CE36-6E61-455D-AD78-F849F9A0B38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B629-B5BE-4F7C-AD95-EB1B580ED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003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CE36-6E61-455D-AD78-F849F9A0B38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B629-B5BE-4F7C-AD95-EB1B580ED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858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CE36-6E61-455D-AD78-F849F9A0B38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B629-B5BE-4F7C-AD95-EB1B580ED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4721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ACE36-6E61-455D-AD78-F849F9A0B38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CB629-B5BE-4F7C-AD95-EB1B580ED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765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/>
          <p:cNvPicPr>
            <a:picLocks noChangeAspect="1"/>
          </p:cNvPicPr>
          <p:nvPr/>
        </p:nvPicPr>
        <p:blipFill rotWithShape="1">
          <a:blip r:embed="rId2" cstate="hq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878"/>
          <a:stretch/>
        </p:blipFill>
        <p:spPr>
          <a:xfrm flipH="1">
            <a:off x="1306562" y="2356719"/>
            <a:ext cx="3324465" cy="607746"/>
          </a:xfrm>
          <a:prstGeom prst="rect">
            <a:avLst/>
          </a:prstGeom>
        </p:spPr>
      </p:pic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6EB2181C-F7BA-427D-BFF9-BBD836795BF8}"/>
              </a:ext>
            </a:extLst>
          </p:cNvPr>
          <p:cNvGrpSpPr/>
          <p:nvPr/>
        </p:nvGrpSpPr>
        <p:grpSpPr>
          <a:xfrm>
            <a:off x="291000" y="892913"/>
            <a:ext cx="9324000" cy="5184000"/>
            <a:chOff x="291000" y="653757"/>
            <a:chExt cx="9324000" cy="5184000"/>
          </a:xfrm>
        </p:grpSpPr>
        <p:sp>
          <p:nvSpPr>
            <p:cNvPr id="9" name="星: 4 pt 8">
              <a:extLst>
                <a:ext uri="{FF2B5EF4-FFF2-40B4-BE49-F238E27FC236}">
                  <a16:creationId xmlns:a16="http://schemas.microsoft.com/office/drawing/2014/main" id="{2EEB6AE7-B3A9-4CD3-A42D-A3598D35A5E6}"/>
                </a:ext>
              </a:extLst>
            </p:cNvPr>
            <p:cNvSpPr/>
            <p:nvPr/>
          </p:nvSpPr>
          <p:spPr>
            <a:xfrm>
              <a:off x="4503000" y="653757"/>
              <a:ext cx="900000" cy="252000"/>
            </a:xfrm>
            <a:prstGeom prst="star4">
              <a:avLst>
                <a:gd name="adj" fmla="val 0"/>
              </a:avLst>
            </a:prstGeom>
            <a:noFill/>
            <a:ln w="3810">
              <a:solidFill>
                <a:schemeClr val="tx1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星: 4 pt 9">
              <a:extLst>
                <a:ext uri="{FF2B5EF4-FFF2-40B4-BE49-F238E27FC236}">
                  <a16:creationId xmlns:a16="http://schemas.microsoft.com/office/drawing/2014/main" id="{2D73F93D-7EA9-4513-9A4C-E1BAA8D3867D}"/>
                </a:ext>
              </a:extLst>
            </p:cNvPr>
            <p:cNvSpPr/>
            <p:nvPr/>
          </p:nvSpPr>
          <p:spPr>
            <a:xfrm>
              <a:off x="9363000" y="2795757"/>
              <a:ext cx="252000" cy="900000"/>
            </a:xfrm>
            <a:prstGeom prst="star4">
              <a:avLst>
                <a:gd name="adj" fmla="val 0"/>
              </a:avLst>
            </a:prstGeom>
            <a:noFill/>
            <a:ln w="3810">
              <a:solidFill>
                <a:schemeClr val="tx1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7DD48F2F-4005-410F-A425-FD491E7A7174}"/>
                </a:ext>
              </a:extLst>
            </p:cNvPr>
            <p:cNvSpPr/>
            <p:nvPr/>
          </p:nvSpPr>
          <p:spPr>
            <a:xfrm>
              <a:off x="723000" y="1085757"/>
              <a:ext cx="8460000" cy="4320000"/>
            </a:xfrm>
            <a:prstGeom prst="rect">
              <a:avLst/>
            </a:prstGeom>
            <a:noFill/>
            <a:ln w="381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/>
            </a:p>
          </p:txBody>
        </p:sp>
        <p:sp>
          <p:nvSpPr>
            <p:cNvPr id="5" name="L 字 4">
              <a:extLst>
                <a:ext uri="{FF2B5EF4-FFF2-40B4-BE49-F238E27FC236}">
                  <a16:creationId xmlns:a16="http://schemas.microsoft.com/office/drawing/2014/main" id="{D0A250F1-24D5-4356-8E30-864E452AB9C2}"/>
                </a:ext>
              </a:extLst>
            </p:cNvPr>
            <p:cNvSpPr/>
            <p:nvPr/>
          </p:nvSpPr>
          <p:spPr>
            <a:xfrm>
              <a:off x="9183000" y="653757"/>
              <a:ext cx="432000" cy="324000"/>
            </a:xfrm>
            <a:prstGeom prst="corner">
              <a:avLst>
                <a:gd name="adj1" fmla="val 0"/>
                <a:gd name="adj2" fmla="val 0"/>
              </a:avLst>
            </a:prstGeom>
            <a:noFill/>
            <a:ln w="381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L 字 5">
              <a:extLst>
                <a:ext uri="{FF2B5EF4-FFF2-40B4-BE49-F238E27FC236}">
                  <a16:creationId xmlns:a16="http://schemas.microsoft.com/office/drawing/2014/main" id="{F48BF1A0-ABD7-4B97-888C-28A18FF0CFFA}"/>
                </a:ext>
              </a:extLst>
            </p:cNvPr>
            <p:cNvSpPr/>
            <p:nvPr/>
          </p:nvSpPr>
          <p:spPr>
            <a:xfrm>
              <a:off x="9291000" y="653757"/>
              <a:ext cx="324000" cy="432000"/>
            </a:xfrm>
            <a:prstGeom prst="corner">
              <a:avLst>
                <a:gd name="adj1" fmla="val 0"/>
                <a:gd name="adj2" fmla="val 0"/>
              </a:avLst>
            </a:prstGeom>
            <a:noFill/>
            <a:ln w="381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L 字 11">
              <a:extLst>
                <a:ext uri="{FF2B5EF4-FFF2-40B4-BE49-F238E27FC236}">
                  <a16:creationId xmlns:a16="http://schemas.microsoft.com/office/drawing/2014/main" id="{36365BDC-8DF3-4EAF-8903-6E6E4EE8FA7D}"/>
                </a:ext>
              </a:extLst>
            </p:cNvPr>
            <p:cNvSpPr/>
            <p:nvPr/>
          </p:nvSpPr>
          <p:spPr>
            <a:xfrm rot="5400000">
              <a:off x="9237000" y="5459757"/>
              <a:ext cx="432000" cy="324000"/>
            </a:xfrm>
            <a:prstGeom prst="corner">
              <a:avLst>
                <a:gd name="adj1" fmla="val 0"/>
                <a:gd name="adj2" fmla="val 0"/>
              </a:avLst>
            </a:prstGeom>
            <a:noFill/>
            <a:ln w="381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L 字 12">
              <a:extLst>
                <a:ext uri="{FF2B5EF4-FFF2-40B4-BE49-F238E27FC236}">
                  <a16:creationId xmlns:a16="http://schemas.microsoft.com/office/drawing/2014/main" id="{BC500618-2BCE-49E1-B9B0-845BD05189A8}"/>
                </a:ext>
              </a:extLst>
            </p:cNvPr>
            <p:cNvSpPr/>
            <p:nvPr/>
          </p:nvSpPr>
          <p:spPr>
            <a:xfrm rot="5400000">
              <a:off x="9237000" y="5459757"/>
              <a:ext cx="324000" cy="432000"/>
            </a:xfrm>
            <a:prstGeom prst="corner">
              <a:avLst>
                <a:gd name="adj1" fmla="val 0"/>
                <a:gd name="adj2" fmla="val 0"/>
              </a:avLst>
            </a:prstGeom>
            <a:noFill/>
            <a:ln w="381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L 字 21">
              <a:extLst>
                <a:ext uri="{FF2B5EF4-FFF2-40B4-BE49-F238E27FC236}">
                  <a16:creationId xmlns:a16="http://schemas.microsoft.com/office/drawing/2014/main" id="{4C0B4D62-8A2C-467D-A322-1EB6F65F0367}"/>
                </a:ext>
              </a:extLst>
            </p:cNvPr>
            <p:cNvSpPr/>
            <p:nvPr/>
          </p:nvSpPr>
          <p:spPr>
            <a:xfrm flipH="1">
              <a:off x="291000" y="653757"/>
              <a:ext cx="432000" cy="324000"/>
            </a:xfrm>
            <a:prstGeom prst="corner">
              <a:avLst>
                <a:gd name="adj1" fmla="val 0"/>
                <a:gd name="adj2" fmla="val 0"/>
              </a:avLst>
            </a:prstGeom>
            <a:noFill/>
            <a:ln w="381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L 字 22">
              <a:extLst>
                <a:ext uri="{FF2B5EF4-FFF2-40B4-BE49-F238E27FC236}">
                  <a16:creationId xmlns:a16="http://schemas.microsoft.com/office/drawing/2014/main" id="{92D09669-E0FB-4E96-86BD-0FFDA16EC145}"/>
                </a:ext>
              </a:extLst>
            </p:cNvPr>
            <p:cNvSpPr/>
            <p:nvPr/>
          </p:nvSpPr>
          <p:spPr>
            <a:xfrm flipH="1">
              <a:off x="291000" y="653757"/>
              <a:ext cx="324000" cy="432000"/>
            </a:xfrm>
            <a:prstGeom prst="corner">
              <a:avLst>
                <a:gd name="adj1" fmla="val 0"/>
                <a:gd name="adj2" fmla="val 0"/>
              </a:avLst>
            </a:prstGeom>
            <a:noFill/>
            <a:ln w="381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L 字 24">
              <a:extLst>
                <a:ext uri="{FF2B5EF4-FFF2-40B4-BE49-F238E27FC236}">
                  <a16:creationId xmlns:a16="http://schemas.microsoft.com/office/drawing/2014/main" id="{D96B236D-CDFB-4F05-BB26-9ED16D411D19}"/>
                </a:ext>
              </a:extLst>
            </p:cNvPr>
            <p:cNvSpPr/>
            <p:nvPr/>
          </p:nvSpPr>
          <p:spPr>
            <a:xfrm rot="16200000" flipH="1">
              <a:off x="237000" y="5459757"/>
              <a:ext cx="432000" cy="324000"/>
            </a:xfrm>
            <a:prstGeom prst="corner">
              <a:avLst>
                <a:gd name="adj1" fmla="val 0"/>
                <a:gd name="adj2" fmla="val 0"/>
              </a:avLst>
            </a:prstGeom>
            <a:noFill/>
            <a:ln w="381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L 字 25">
              <a:extLst>
                <a:ext uri="{FF2B5EF4-FFF2-40B4-BE49-F238E27FC236}">
                  <a16:creationId xmlns:a16="http://schemas.microsoft.com/office/drawing/2014/main" id="{86FD2AC3-A3B4-4F03-873D-7CA8473211E5}"/>
                </a:ext>
              </a:extLst>
            </p:cNvPr>
            <p:cNvSpPr/>
            <p:nvPr/>
          </p:nvSpPr>
          <p:spPr>
            <a:xfrm rot="16200000" flipH="1">
              <a:off x="345000" y="5459757"/>
              <a:ext cx="324000" cy="432000"/>
            </a:xfrm>
            <a:prstGeom prst="corner">
              <a:avLst>
                <a:gd name="adj1" fmla="val 0"/>
                <a:gd name="adj2" fmla="val 0"/>
              </a:avLst>
            </a:prstGeom>
            <a:noFill/>
            <a:ln w="381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星: 4 pt 28">
              <a:extLst>
                <a:ext uri="{FF2B5EF4-FFF2-40B4-BE49-F238E27FC236}">
                  <a16:creationId xmlns:a16="http://schemas.microsoft.com/office/drawing/2014/main" id="{EDF172E1-AA93-46A2-BEBD-91336B5B4DA1}"/>
                </a:ext>
              </a:extLst>
            </p:cNvPr>
            <p:cNvSpPr/>
            <p:nvPr/>
          </p:nvSpPr>
          <p:spPr>
            <a:xfrm>
              <a:off x="291000" y="2795757"/>
              <a:ext cx="252000" cy="900000"/>
            </a:xfrm>
            <a:prstGeom prst="star4">
              <a:avLst>
                <a:gd name="adj" fmla="val 0"/>
              </a:avLst>
            </a:prstGeom>
            <a:noFill/>
            <a:ln w="3810">
              <a:solidFill>
                <a:schemeClr val="tx1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2" name="星: 4 pt 31">
              <a:extLst>
                <a:ext uri="{FF2B5EF4-FFF2-40B4-BE49-F238E27FC236}">
                  <a16:creationId xmlns:a16="http://schemas.microsoft.com/office/drawing/2014/main" id="{99414A80-6A66-412A-86B8-2CCA1F1A3D9F}"/>
                </a:ext>
              </a:extLst>
            </p:cNvPr>
            <p:cNvSpPr/>
            <p:nvPr/>
          </p:nvSpPr>
          <p:spPr>
            <a:xfrm>
              <a:off x="4503000" y="5585757"/>
              <a:ext cx="900000" cy="252000"/>
            </a:xfrm>
            <a:prstGeom prst="star4">
              <a:avLst>
                <a:gd name="adj" fmla="val 0"/>
              </a:avLst>
            </a:prstGeom>
            <a:noFill/>
            <a:ln w="3810">
              <a:solidFill>
                <a:schemeClr val="tx1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394C91F2-E420-48F4-9FBC-6A877C1A32D4}"/>
              </a:ext>
            </a:extLst>
          </p:cNvPr>
          <p:cNvSpPr txBox="1"/>
          <p:nvPr/>
        </p:nvSpPr>
        <p:spPr>
          <a:xfrm>
            <a:off x="1173000" y="4821751"/>
            <a:ext cx="5205271" cy="4662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sz="145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倉敷市二十歳の集い実行委員会・倉敷市・倉敷市教育委員会</a:t>
            </a:r>
            <a:endParaRPr lang="en-US" altLang="ja-JP" sz="145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ja-JP" sz="98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倉敷市教育委員会生涯学習課</a:t>
            </a:r>
            <a:r>
              <a:rPr lang="ja-JP" altLang="en-US" sz="98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kumimoji="1" lang="ja-JP" altLang="en-US" sz="98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〒</a:t>
            </a:r>
            <a:r>
              <a:rPr kumimoji="1" lang="en-US" altLang="ja-JP" sz="98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710-8565</a:t>
            </a:r>
            <a:r>
              <a:rPr kumimoji="1" lang="ja-JP" altLang="en-US" sz="98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倉敷市西中新田</a:t>
            </a:r>
            <a:r>
              <a:rPr kumimoji="1" lang="en-US" altLang="ja-JP" sz="98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640</a:t>
            </a:r>
            <a:r>
              <a:rPr kumimoji="1" lang="ja-JP" altLang="en-US" sz="98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℡</a:t>
            </a:r>
            <a:r>
              <a:rPr kumimoji="1" lang="en-US" altLang="ja-JP" sz="98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086-426-3845</a:t>
            </a:r>
            <a:endParaRPr lang="en-US" altLang="ja-JP" sz="98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9F15B6AF-6B50-4F78-807C-385F6BBD5E2C}"/>
              </a:ext>
            </a:extLst>
          </p:cNvPr>
          <p:cNvSpPr txBox="1"/>
          <p:nvPr/>
        </p:nvSpPr>
        <p:spPr>
          <a:xfrm>
            <a:off x="7684228" y="2911080"/>
            <a:ext cx="103105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00" b="1" dirty="0"/>
              <a:t>郵便区内特別</a:t>
            </a:r>
            <a:endParaRPr lang="en-US" altLang="ja-JP" sz="1000" b="1" dirty="0"/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F318E6CD-3B19-42E9-9308-BCDD0755C55F}"/>
              </a:ext>
            </a:extLst>
          </p:cNvPr>
          <p:cNvCxnSpPr/>
          <p:nvPr/>
        </p:nvCxnSpPr>
        <p:spPr>
          <a:xfrm>
            <a:off x="1306562" y="4482384"/>
            <a:ext cx="2628000" cy="0"/>
          </a:xfrm>
          <a:prstGeom prst="line">
            <a:avLst/>
          </a:prstGeom>
          <a:ln w="508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64BC03A9-3CA0-4402-97AB-AAD4EC4484AF}"/>
              </a:ext>
            </a:extLst>
          </p:cNvPr>
          <p:cNvSpPr txBox="1"/>
          <p:nvPr/>
        </p:nvSpPr>
        <p:spPr>
          <a:xfrm>
            <a:off x="7719381" y="2284540"/>
            <a:ext cx="748154" cy="4022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altLang="ja-JP" sz="1200" dirty="0"/>
              <a:t>Kurashiki</a:t>
            </a:r>
          </a:p>
          <a:p>
            <a:pPr>
              <a:lnSpc>
                <a:spcPts val="1200"/>
              </a:lnSpc>
            </a:pPr>
            <a:r>
              <a:rPr lang="en-US" altLang="ja-JP" sz="1200" dirty="0"/>
              <a:t>City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CD7B327A-3942-479B-B346-32B581C9DA72}"/>
              </a:ext>
            </a:extLst>
          </p:cNvPr>
          <p:cNvSpPr txBox="1"/>
          <p:nvPr/>
        </p:nvSpPr>
        <p:spPr>
          <a:xfrm>
            <a:off x="60067" y="229283"/>
            <a:ext cx="3801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>
                <a:latin typeface="+mj-ea"/>
                <a:ea typeface="+mj-ea"/>
              </a:rPr>
              <a:t>【</a:t>
            </a:r>
            <a:r>
              <a:rPr lang="ja-JP" altLang="en-US" b="1" dirty="0">
                <a:latin typeface="+mj-ea"/>
                <a:ea typeface="+mj-ea"/>
              </a:rPr>
              <a:t>別紙</a:t>
            </a:r>
            <a:r>
              <a:rPr lang="en-US" altLang="ja-JP" b="1" dirty="0">
                <a:latin typeface="+mj-ea"/>
                <a:ea typeface="+mj-ea"/>
              </a:rPr>
              <a:t>】</a:t>
            </a:r>
            <a:r>
              <a:rPr lang="ja-JP" altLang="en-US" b="1" dirty="0">
                <a:latin typeface="+mj-ea"/>
                <a:ea typeface="+mj-ea"/>
              </a:rPr>
              <a:t>デザイン（表面）イメージ</a:t>
            </a:r>
            <a:endParaRPr lang="en-US" altLang="ja-JP" b="1" dirty="0">
              <a:latin typeface="+mj-ea"/>
              <a:ea typeface="+mj-ea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0461FD35-AB73-4459-86BF-DDB549623EB6}"/>
              </a:ext>
            </a:extLst>
          </p:cNvPr>
          <p:cNvSpPr txBox="1"/>
          <p:nvPr/>
        </p:nvSpPr>
        <p:spPr>
          <a:xfrm>
            <a:off x="1128661" y="1502120"/>
            <a:ext cx="471409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令和８年度</a:t>
            </a:r>
            <a:endParaRPr kumimoji="1" lang="en-US" altLang="ja-JP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3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倉敷市二十歳の集い</a:t>
            </a:r>
            <a:endParaRPr kumimoji="1" lang="en-US" altLang="ja-JP" sz="36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2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　入場券在中</a:t>
            </a:r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F3E8DDEF-08D4-445A-BE1D-329812650F0D}"/>
              </a:ext>
            </a:extLst>
          </p:cNvPr>
          <p:cNvGrpSpPr/>
          <p:nvPr/>
        </p:nvGrpSpPr>
        <p:grpSpPr>
          <a:xfrm>
            <a:off x="7645755" y="1744540"/>
            <a:ext cx="1107996" cy="1080000"/>
            <a:chOff x="6980145" y="1449437"/>
            <a:chExt cx="1107996" cy="1080000"/>
          </a:xfrm>
        </p:grpSpPr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6E096FBA-1D80-4FDB-888B-2CF31583B11C}"/>
                </a:ext>
              </a:extLst>
            </p:cNvPr>
            <p:cNvSpPr txBox="1"/>
            <p:nvPr/>
          </p:nvSpPr>
          <p:spPr>
            <a:xfrm>
              <a:off x="6980145" y="1747799"/>
              <a:ext cx="110799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200" b="1" dirty="0"/>
                <a:t>料金後納郵便</a:t>
              </a:r>
              <a:endParaRPr lang="en-US" altLang="ja-JP" sz="1050" b="1" dirty="0"/>
            </a:p>
          </p:txBody>
        </p:sp>
        <p:grpSp>
          <p:nvGrpSpPr>
            <p:cNvPr id="42" name="グループ化 41">
              <a:extLst>
                <a:ext uri="{FF2B5EF4-FFF2-40B4-BE49-F238E27FC236}">
                  <a16:creationId xmlns:a16="http://schemas.microsoft.com/office/drawing/2014/main" id="{214FC1B0-8032-43F3-9B95-4A803BC62974}"/>
                </a:ext>
              </a:extLst>
            </p:cNvPr>
            <p:cNvGrpSpPr/>
            <p:nvPr/>
          </p:nvGrpSpPr>
          <p:grpSpPr>
            <a:xfrm>
              <a:off x="6994143" y="1449437"/>
              <a:ext cx="1080000" cy="1080000"/>
              <a:chOff x="7008141" y="1449437"/>
              <a:chExt cx="1080000" cy="1080000"/>
            </a:xfrm>
          </p:grpSpPr>
          <p:sp>
            <p:nvSpPr>
              <p:cNvPr id="35" name="楕円 34">
                <a:extLst>
                  <a:ext uri="{FF2B5EF4-FFF2-40B4-BE49-F238E27FC236}">
                    <a16:creationId xmlns:a16="http://schemas.microsoft.com/office/drawing/2014/main" id="{A83F732F-52F7-43B5-9240-27B933FD7AD3}"/>
                  </a:ext>
                </a:extLst>
              </p:cNvPr>
              <p:cNvSpPr/>
              <p:nvPr/>
            </p:nvSpPr>
            <p:spPr>
              <a:xfrm>
                <a:off x="7008141" y="1449437"/>
                <a:ext cx="1080000" cy="10800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cxnSp>
            <p:nvCxnSpPr>
              <p:cNvPr id="40" name="直線コネクタ 39">
                <a:extLst>
                  <a:ext uri="{FF2B5EF4-FFF2-40B4-BE49-F238E27FC236}">
                    <a16:creationId xmlns:a16="http://schemas.microsoft.com/office/drawing/2014/main" id="{F85DBF63-4656-48FA-8371-A8485214EFD9}"/>
                  </a:ext>
                </a:extLst>
              </p:cNvPr>
              <p:cNvCxnSpPr/>
              <p:nvPr/>
            </p:nvCxnSpPr>
            <p:spPr>
              <a:xfrm>
                <a:off x="7008141" y="1989437"/>
                <a:ext cx="108000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32990A03-74EF-44E7-95B5-DD6B82383B80}"/>
                </a:ext>
              </a:extLst>
            </p:cNvPr>
            <p:cNvCxnSpPr>
              <a:cxnSpLocks/>
            </p:cNvCxnSpPr>
            <p:nvPr/>
          </p:nvCxnSpPr>
          <p:spPr>
            <a:xfrm>
              <a:off x="7053681" y="1755466"/>
              <a:ext cx="963483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" name="図 6"/>
          <p:cNvPicPr>
            <a:picLocks noChangeAspect="1"/>
          </p:cNvPicPr>
          <p:nvPr/>
        </p:nvPicPr>
        <p:blipFill>
          <a:blip r:embed="rId3" cstate="hq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0145" y="2338708"/>
            <a:ext cx="493499" cy="493499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 cstate="hq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360" y="4116396"/>
            <a:ext cx="1880945" cy="1410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735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164</TotalTime>
  <Words>49</Words>
  <PresentationFormat>A4 210 x 297 mm</PresentationFormat>
  <Paragraphs>10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6">
      <vt:lpstr>UD デジタル 教科書体 NP-R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2022-05-16T06:29:27Z</cp:lastPrinted>
  <dcterms:created xsi:type="dcterms:W3CDTF">2022-05-16T00:57:46Z</dcterms:created>
  <dcterms:modified xsi:type="dcterms:W3CDTF">2026-05-18T05:45:30Z</dcterms:modified>
</cp:coreProperties>
</file>