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96" r:id="rId2"/>
    <p:sldId id="284" r:id="rId3"/>
    <p:sldId id="257" r:id="rId4"/>
    <p:sldId id="260" r:id="rId5"/>
    <p:sldId id="299" r:id="rId6"/>
    <p:sldId id="285" r:id="rId7"/>
    <p:sldId id="305" r:id="rId8"/>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9ED5"/>
    <a:srgbClr val="25A6DF"/>
    <a:srgbClr val="FFD1D1"/>
    <a:srgbClr val="328F55"/>
    <a:srgbClr val="33A881"/>
    <a:srgbClr val="2CC2C1"/>
    <a:srgbClr val="2AC2C1"/>
    <a:srgbClr val="3B7A41"/>
    <a:srgbClr val="26A2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66" autoAdjust="0"/>
    <p:restoredTop sz="94660"/>
  </p:normalViewPr>
  <p:slideViewPr>
    <p:cSldViewPr snapToGrid="0">
      <p:cViewPr varScale="1">
        <p:scale>
          <a:sx n="96" d="100"/>
          <a:sy n="96" d="100"/>
        </p:scale>
        <p:origin x="744" y="72"/>
      </p:cViewPr>
      <p:guideLst/>
    </p:cSldViewPr>
  </p:slideViewPr>
  <p:notesTextViewPr>
    <p:cViewPr>
      <p:scale>
        <a:sx n="1" d="1"/>
        <a:sy n="1" d="1"/>
      </p:scale>
      <p:origin x="0" y="0"/>
    </p:cViewPr>
  </p:notesTextViewPr>
  <p:notesViewPr>
    <p:cSldViewPr snapToGrid="0">
      <p:cViewPr varScale="1">
        <p:scale>
          <a:sx n="73" d="100"/>
          <a:sy n="73" d="100"/>
        </p:scale>
        <p:origin x="2244"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_rels/data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5.svg"/></Relationships>
</file>

<file path=ppt/diagrams/_rels/drawing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64993B-FB3D-4DD1-944E-D30A30329769}" type="doc">
      <dgm:prSet loTypeId="urn:microsoft.com/office/officeart/2008/layout/LinedList" loCatId="list" qsTypeId="urn:microsoft.com/office/officeart/2005/8/quickstyle/3d1" qsCatId="3D" csTypeId="urn:microsoft.com/office/officeart/2005/8/colors/colorful4" csCatId="colorful" phldr="1"/>
      <dgm:spPr/>
      <dgm:t>
        <a:bodyPr/>
        <a:lstStyle/>
        <a:p>
          <a:endParaRPr lang="en-US"/>
        </a:p>
      </dgm:t>
    </dgm:pt>
    <dgm:pt modelId="{44D1CEE0-6BC9-4DDD-9332-AE0B6401B90A}">
      <dgm:prSet custT="1"/>
      <dgm:spPr/>
      <dgm:t>
        <a:bodyPr anchor="ctr"/>
        <a:lstStyle/>
        <a:p>
          <a:pPr>
            <a:lnSpc>
              <a:spcPct val="100000"/>
            </a:lnSpc>
            <a:spcBef>
              <a:spcPts val="0"/>
            </a:spcBef>
            <a:spcAft>
              <a:spcPts val="0"/>
            </a:spcAft>
          </a:pPr>
          <a:r>
            <a:rPr kumimoji="1" lang="ja-JP" sz="2800" b="1" dirty="0"/>
            <a:t>地域</a:t>
          </a:r>
          <a:r>
            <a:rPr kumimoji="1" lang="ja-JP" sz="2800" dirty="0"/>
            <a:t>の医療機関、薬局、</a:t>
          </a:r>
          <a:r>
            <a:rPr kumimoji="1" lang="ja-JP" sz="2800" b="1" dirty="0"/>
            <a:t>医師会、薬剤師会</a:t>
          </a:r>
          <a:r>
            <a:rPr kumimoji="1" lang="ja-JP" sz="2800" dirty="0"/>
            <a:t>などが共同で</a:t>
          </a:r>
          <a:r>
            <a:rPr kumimoji="1" lang="ja-JP" altLang="en-US" sz="2800" dirty="0"/>
            <a:t>　　　</a:t>
          </a:r>
          <a:r>
            <a:rPr kumimoji="1" lang="ja-JP" sz="2800" dirty="0"/>
            <a:t>作成する「推奨医薬品リスト」</a:t>
          </a:r>
          <a:endParaRPr lang="en-US" sz="2800" dirty="0"/>
        </a:p>
      </dgm:t>
    </dgm:pt>
    <dgm:pt modelId="{8C638FB6-706A-4BF8-AB52-C2CB743689F2}" type="parTrans" cxnId="{5555766D-A9A2-4BAA-AB52-CFCBB4C71F06}">
      <dgm:prSet/>
      <dgm:spPr/>
      <dgm:t>
        <a:bodyPr/>
        <a:lstStyle/>
        <a:p>
          <a:pPr>
            <a:lnSpc>
              <a:spcPct val="100000"/>
            </a:lnSpc>
            <a:spcBef>
              <a:spcPts val="0"/>
            </a:spcBef>
            <a:spcAft>
              <a:spcPts val="0"/>
            </a:spcAft>
          </a:pPr>
          <a:endParaRPr lang="en-US" sz="1600"/>
        </a:p>
      </dgm:t>
    </dgm:pt>
    <dgm:pt modelId="{C3CC3747-A8CB-4819-B69E-78A3D50D1407}" type="sibTrans" cxnId="{5555766D-A9A2-4BAA-AB52-CFCBB4C71F06}">
      <dgm:prSet/>
      <dgm:spPr/>
      <dgm:t>
        <a:bodyPr/>
        <a:lstStyle/>
        <a:p>
          <a:pPr>
            <a:lnSpc>
              <a:spcPct val="100000"/>
            </a:lnSpc>
            <a:spcBef>
              <a:spcPts val="0"/>
            </a:spcBef>
            <a:spcAft>
              <a:spcPts val="0"/>
            </a:spcAft>
          </a:pPr>
          <a:endParaRPr lang="en-US" sz="1600"/>
        </a:p>
      </dgm:t>
    </dgm:pt>
    <dgm:pt modelId="{69A3234A-AE58-4CB9-AF4A-652A1963A399}">
      <dgm:prSet custT="1"/>
      <dgm:spPr/>
      <dgm:t>
        <a:bodyPr anchor="ctr"/>
        <a:lstStyle/>
        <a:p>
          <a:pPr>
            <a:lnSpc>
              <a:spcPct val="100000"/>
            </a:lnSpc>
            <a:spcBef>
              <a:spcPts val="0"/>
            </a:spcBef>
            <a:spcAft>
              <a:spcPts val="0"/>
            </a:spcAft>
          </a:pPr>
          <a:r>
            <a:rPr kumimoji="1" lang="ja-JP" sz="2800" dirty="0"/>
            <a:t>地域で標準的に用いる薬剤を決めることで</a:t>
          </a:r>
          <a:r>
            <a:rPr lang="ja-JP" sz="2800" dirty="0"/>
            <a:t>過剰・重複投与を</a:t>
          </a:r>
          <a:r>
            <a:rPr lang="ja-JP" altLang="en-US" sz="2800" dirty="0"/>
            <a:t>　</a:t>
          </a:r>
          <a:r>
            <a:rPr lang="ja-JP" sz="2800" dirty="0"/>
            <a:t>減らし、</a:t>
          </a:r>
          <a:r>
            <a:rPr lang="ja-JP" sz="2800" b="1" dirty="0"/>
            <a:t>医療の質と効率</a:t>
          </a:r>
          <a:r>
            <a:rPr lang="ja-JP" sz="2800" dirty="0"/>
            <a:t>を上げる</a:t>
          </a:r>
          <a:endParaRPr lang="en-US" sz="2800" dirty="0"/>
        </a:p>
      </dgm:t>
    </dgm:pt>
    <dgm:pt modelId="{6B4EF53A-8684-420C-881B-12C3D42D8052}" type="parTrans" cxnId="{0AF5F5D7-E59F-45A3-9167-7328193AEE56}">
      <dgm:prSet/>
      <dgm:spPr/>
      <dgm:t>
        <a:bodyPr/>
        <a:lstStyle/>
        <a:p>
          <a:pPr>
            <a:lnSpc>
              <a:spcPct val="100000"/>
            </a:lnSpc>
            <a:spcBef>
              <a:spcPts val="0"/>
            </a:spcBef>
            <a:spcAft>
              <a:spcPts val="0"/>
            </a:spcAft>
          </a:pPr>
          <a:endParaRPr lang="en-US" sz="1600"/>
        </a:p>
      </dgm:t>
    </dgm:pt>
    <dgm:pt modelId="{463A10F2-7152-464C-9246-4CAC43889CAD}" type="sibTrans" cxnId="{0AF5F5D7-E59F-45A3-9167-7328193AEE56}">
      <dgm:prSet/>
      <dgm:spPr/>
      <dgm:t>
        <a:bodyPr/>
        <a:lstStyle/>
        <a:p>
          <a:pPr>
            <a:lnSpc>
              <a:spcPct val="100000"/>
            </a:lnSpc>
            <a:spcBef>
              <a:spcPts val="0"/>
            </a:spcBef>
            <a:spcAft>
              <a:spcPts val="0"/>
            </a:spcAft>
          </a:pPr>
          <a:endParaRPr lang="en-US" sz="1600"/>
        </a:p>
      </dgm:t>
    </dgm:pt>
    <dgm:pt modelId="{C85D491E-4460-411A-9FA1-73E20E9E2877}">
      <dgm:prSet custT="1"/>
      <dgm:spPr/>
      <dgm:t>
        <a:bodyPr/>
        <a:lstStyle/>
        <a:p>
          <a:pPr>
            <a:lnSpc>
              <a:spcPct val="100000"/>
            </a:lnSpc>
            <a:spcBef>
              <a:spcPts val="0"/>
            </a:spcBef>
            <a:spcAft>
              <a:spcPts val="0"/>
            </a:spcAft>
          </a:pPr>
          <a:r>
            <a:rPr kumimoji="1" lang="ja-JP" altLang="en-US" sz="2800" dirty="0"/>
            <a:t>処方薬の標準化により、地域包括ケアシステムの一助とする</a:t>
          </a:r>
          <a:endParaRPr lang="en-US" sz="2800" dirty="0"/>
        </a:p>
      </dgm:t>
    </dgm:pt>
    <dgm:pt modelId="{99114B99-032D-4EE2-91D0-062489DF132B}" type="parTrans" cxnId="{5E791407-5376-4570-9258-66FB64EEF1A5}">
      <dgm:prSet/>
      <dgm:spPr/>
      <dgm:t>
        <a:bodyPr/>
        <a:lstStyle/>
        <a:p>
          <a:pPr>
            <a:lnSpc>
              <a:spcPct val="100000"/>
            </a:lnSpc>
            <a:spcBef>
              <a:spcPts val="0"/>
            </a:spcBef>
            <a:spcAft>
              <a:spcPts val="0"/>
            </a:spcAft>
          </a:pPr>
          <a:endParaRPr lang="en-US" sz="1600"/>
        </a:p>
      </dgm:t>
    </dgm:pt>
    <dgm:pt modelId="{00CDAC59-C0A0-49F3-BC16-5B820F75B420}" type="sibTrans" cxnId="{5E791407-5376-4570-9258-66FB64EEF1A5}">
      <dgm:prSet/>
      <dgm:spPr/>
      <dgm:t>
        <a:bodyPr/>
        <a:lstStyle/>
        <a:p>
          <a:pPr>
            <a:lnSpc>
              <a:spcPct val="100000"/>
            </a:lnSpc>
            <a:spcBef>
              <a:spcPts val="0"/>
            </a:spcBef>
            <a:spcAft>
              <a:spcPts val="0"/>
            </a:spcAft>
          </a:pPr>
          <a:endParaRPr lang="en-US" sz="1600"/>
        </a:p>
      </dgm:t>
    </dgm:pt>
    <dgm:pt modelId="{BA405144-FC3D-45A5-8DA4-30463939A1AB}" type="pres">
      <dgm:prSet presAssocID="{D164993B-FB3D-4DD1-944E-D30A30329769}" presName="vert0" presStyleCnt="0">
        <dgm:presLayoutVars>
          <dgm:dir/>
          <dgm:animOne val="branch"/>
          <dgm:animLvl val="lvl"/>
        </dgm:presLayoutVars>
      </dgm:prSet>
      <dgm:spPr/>
    </dgm:pt>
    <dgm:pt modelId="{950A5B37-518F-44BE-B6F0-DE51FB31FC43}" type="pres">
      <dgm:prSet presAssocID="{44D1CEE0-6BC9-4DDD-9332-AE0B6401B90A}" presName="thickLine" presStyleLbl="alignNode1" presStyleIdx="0" presStyleCnt="3"/>
      <dgm:spPr/>
    </dgm:pt>
    <dgm:pt modelId="{7FA50720-71F0-46B4-AEAA-49CAE0C357D2}" type="pres">
      <dgm:prSet presAssocID="{44D1CEE0-6BC9-4DDD-9332-AE0B6401B90A}" presName="horz1" presStyleCnt="0"/>
      <dgm:spPr/>
    </dgm:pt>
    <dgm:pt modelId="{DAD346AE-3CA3-4E7C-94C1-F40917FA3C36}" type="pres">
      <dgm:prSet presAssocID="{44D1CEE0-6BC9-4DDD-9332-AE0B6401B90A}" presName="tx1" presStyleLbl="revTx" presStyleIdx="0" presStyleCnt="3"/>
      <dgm:spPr/>
    </dgm:pt>
    <dgm:pt modelId="{050EFEE9-E0FF-4BD4-89EC-5E4B9D6CE2FC}" type="pres">
      <dgm:prSet presAssocID="{44D1CEE0-6BC9-4DDD-9332-AE0B6401B90A}" presName="vert1" presStyleCnt="0"/>
      <dgm:spPr/>
    </dgm:pt>
    <dgm:pt modelId="{72EF6FAA-D0E1-4A15-B911-BA0C2929B6BF}" type="pres">
      <dgm:prSet presAssocID="{69A3234A-AE58-4CB9-AF4A-652A1963A399}" presName="thickLine" presStyleLbl="alignNode1" presStyleIdx="1" presStyleCnt="3"/>
      <dgm:spPr/>
    </dgm:pt>
    <dgm:pt modelId="{D61A88A0-3DFE-492D-B73F-5EAB27F0A4CF}" type="pres">
      <dgm:prSet presAssocID="{69A3234A-AE58-4CB9-AF4A-652A1963A399}" presName="horz1" presStyleCnt="0"/>
      <dgm:spPr/>
    </dgm:pt>
    <dgm:pt modelId="{77D8A90F-C258-48B3-8D64-8B575A645868}" type="pres">
      <dgm:prSet presAssocID="{69A3234A-AE58-4CB9-AF4A-652A1963A399}" presName="tx1" presStyleLbl="revTx" presStyleIdx="1" presStyleCnt="3"/>
      <dgm:spPr/>
    </dgm:pt>
    <dgm:pt modelId="{04964266-EEE6-4960-8267-F69A05E830A0}" type="pres">
      <dgm:prSet presAssocID="{69A3234A-AE58-4CB9-AF4A-652A1963A399}" presName="vert1" presStyleCnt="0"/>
      <dgm:spPr/>
    </dgm:pt>
    <dgm:pt modelId="{16BFD919-6C63-44E6-A629-842BE626EC69}" type="pres">
      <dgm:prSet presAssocID="{C85D491E-4460-411A-9FA1-73E20E9E2877}" presName="thickLine" presStyleLbl="alignNode1" presStyleIdx="2" presStyleCnt="3"/>
      <dgm:spPr/>
    </dgm:pt>
    <dgm:pt modelId="{51FAA673-97F6-4822-9BFB-22D17B7BDCAA}" type="pres">
      <dgm:prSet presAssocID="{C85D491E-4460-411A-9FA1-73E20E9E2877}" presName="horz1" presStyleCnt="0"/>
      <dgm:spPr/>
    </dgm:pt>
    <dgm:pt modelId="{D7AD9928-7389-442C-B4C7-544ED6441772}" type="pres">
      <dgm:prSet presAssocID="{C85D491E-4460-411A-9FA1-73E20E9E2877}" presName="tx1" presStyleLbl="revTx" presStyleIdx="2" presStyleCnt="3" custLinFactNeighborY="11540"/>
      <dgm:spPr/>
    </dgm:pt>
    <dgm:pt modelId="{F1BF4393-2124-470B-BA27-35FF4592C2FB}" type="pres">
      <dgm:prSet presAssocID="{C85D491E-4460-411A-9FA1-73E20E9E2877}" presName="vert1" presStyleCnt="0"/>
      <dgm:spPr/>
    </dgm:pt>
  </dgm:ptLst>
  <dgm:cxnLst>
    <dgm:cxn modelId="{5E791407-5376-4570-9258-66FB64EEF1A5}" srcId="{D164993B-FB3D-4DD1-944E-D30A30329769}" destId="{C85D491E-4460-411A-9FA1-73E20E9E2877}" srcOrd="2" destOrd="0" parTransId="{99114B99-032D-4EE2-91D0-062489DF132B}" sibTransId="{00CDAC59-C0A0-49F3-BC16-5B820F75B420}"/>
    <dgm:cxn modelId="{DD73475D-7C6E-4BAF-A873-8C4D9F1A89CD}" type="presOf" srcId="{D164993B-FB3D-4DD1-944E-D30A30329769}" destId="{BA405144-FC3D-45A5-8DA4-30463939A1AB}" srcOrd="0" destOrd="0" presId="urn:microsoft.com/office/officeart/2008/layout/LinedList"/>
    <dgm:cxn modelId="{98400049-9570-4405-AD6A-B696A8983C66}" type="presOf" srcId="{44D1CEE0-6BC9-4DDD-9332-AE0B6401B90A}" destId="{DAD346AE-3CA3-4E7C-94C1-F40917FA3C36}" srcOrd="0" destOrd="0" presId="urn:microsoft.com/office/officeart/2008/layout/LinedList"/>
    <dgm:cxn modelId="{5555766D-A9A2-4BAA-AB52-CFCBB4C71F06}" srcId="{D164993B-FB3D-4DD1-944E-D30A30329769}" destId="{44D1CEE0-6BC9-4DDD-9332-AE0B6401B90A}" srcOrd="0" destOrd="0" parTransId="{8C638FB6-706A-4BF8-AB52-C2CB743689F2}" sibTransId="{C3CC3747-A8CB-4819-B69E-78A3D50D1407}"/>
    <dgm:cxn modelId="{F58F9098-123A-405A-93EF-90E0F891BB54}" type="presOf" srcId="{C85D491E-4460-411A-9FA1-73E20E9E2877}" destId="{D7AD9928-7389-442C-B4C7-544ED6441772}" srcOrd="0" destOrd="0" presId="urn:microsoft.com/office/officeart/2008/layout/LinedList"/>
    <dgm:cxn modelId="{0AF5F5D7-E59F-45A3-9167-7328193AEE56}" srcId="{D164993B-FB3D-4DD1-944E-D30A30329769}" destId="{69A3234A-AE58-4CB9-AF4A-652A1963A399}" srcOrd="1" destOrd="0" parTransId="{6B4EF53A-8684-420C-881B-12C3D42D8052}" sibTransId="{463A10F2-7152-464C-9246-4CAC43889CAD}"/>
    <dgm:cxn modelId="{36B874F2-88DB-42B5-B6F1-41D6528C85CA}" type="presOf" srcId="{69A3234A-AE58-4CB9-AF4A-652A1963A399}" destId="{77D8A90F-C258-48B3-8D64-8B575A645868}" srcOrd="0" destOrd="0" presId="urn:microsoft.com/office/officeart/2008/layout/LinedList"/>
    <dgm:cxn modelId="{2F74C74C-74D3-4FA0-AA7C-66ED3E5B69E0}" type="presParOf" srcId="{BA405144-FC3D-45A5-8DA4-30463939A1AB}" destId="{950A5B37-518F-44BE-B6F0-DE51FB31FC43}" srcOrd="0" destOrd="0" presId="urn:microsoft.com/office/officeart/2008/layout/LinedList"/>
    <dgm:cxn modelId="{4B67BA73-C619-44BA-97DF-CE5BC47C1C58}" type="presParOf" srcId="{BA405144-FC3D-45A5-8DA4-30463939A1AB}" destId="{7FA50720-71F0-46B4-AEAA-49CAE0C357D2}" srcOrd="1" destOrd="0" presId="urn:microsoft.com/office/officeart/2008/layout/LinedList"/>
    <dgm:cxn modelId="{C670940F-1788-4C80-9BFE-C595D988AD57}" type="presParOf" srcId="{7FA50720-71F0-46B4-AEAA-49CAE0C357D2}" destId="{DAD346AE-3CA3-4E7C-94C1-F40917FA3C36}" srcOrd="0" destOrd="0" presId="urn:microsoft.com/office/officeart/2008/layout/LinedList"/>
    <dgm:cxn modelId="{AD9759A1-E745-4F12-942F-0C10E3024F70}" type="presParOf" srcId="{7FA50720-71F0-46B4-AEAA-49CAE0C357D2}" destId="{050EFEE9-E0FF-4BD4-89EC-5E4B9D6CE2FC}" srcOrd="1" destOrd="0" presId="urn:microsoft.com/office/officeart/2008/layout/LinedList"/>
    <dgm:cxn modelId="{1F34C28C-4E22-47C5-ABE3-02E808B342A2}" type="presParOf" srcId="{BA405144-FC3D-45A5-8DA4-30463939A1AB}" destId="{72EF6FAA-D0E1-4A15-B911-BA0C2929B6BF}" srcOrd="2" destOrd="0" presId="urn:microsoft.com/office/officeart/2008/layout/LinedList"/>
    <dgm:cxn modelId="{4A4DA6FA-5820-47DD-8545-F6E5DB22088F}" type="presParOf" srcId="{BA405144-FC3D-45A5-8DA4-30463939A1AB}" destId="{D61A88A0-3DFE-492D-B73F-5EAB27F0A4CF}" srcOrd="3" destOrd="0" presId="urn:microsoft.com/office/officeart/2008/layout/LinedList"/>
    <dgm:cxn modelId="{503081B2-8372-4E2E-A84B-B3F3B087FB4A}" type="presParOf" srcId="{D61A88A0-3DFE-492D-B73F-5EAB27F0A4CF}" destId="{77D8A90F-C258-48B3-8D64-8B575A645868}" srcOrd="0" destOrd="0" presId="urn:microsoft.com/office/officeart/2008/layout/LinedList"/>
    <dgm:cxn modelId="{BE2F52E3-DC18-4E39-BF62-FFEB03FD4D7A}" type="presParOf" srcId="{D61A88A0-3DFE-492D-B73F-5EAB27F0A4CF}" destId="{04964266-EEE6-4960-8267-F69A05E830A0}" srcOrd="1" destOrd="0" presId="urn:microsoft.com/office/officeart/2008/layout/LinedList"/>
    <dgm:cxn modelId="{C545FE43-6B14-407B-AAF0-8C84E3E90405}" type="presParOf" srcId="{BA405144-FC3D-45A5-8DA4-30463939A1AB}" destId="{16BFD919-6C63-44E6-A629-842BE626EC69}" srcOrd="4" destOrd="0" presId="urn:microsoft.com/office/officeart/2008/layout/LinedList"/>
    <dgm:cxn modelId="{FD89146D-D90C-4047-B996-0BBD40CAD845}" type="presParOf" srcId="{BA405144-FC3D-45A5-8DA4-30463939A1AB}" destId="{51FAA673-97F6-4822-9BFB-22D17B7BDCAA}" srcOrd="5" destOrd="0" presId="urn:microsoft.com/office/officeart/2008/layout/LinedList"/>
    <dgm:cxn modelId="{A85584CB-D0D0-49C0-A677-E55C9876E967}" type="presParOf" srcId="{51FAA673-97F6-4822-9BFB-22D17B7BDCAA}" destId="{D7AD9928-7389-442C-B4C7-544ED6441772}" srcOrd="0" destOrd="0" presId="urn:microsoft.com/office/officeart/2008/layout/LinedList"/>
    <dgm:cxn modelId="{EDE07E60-0ED6-4EBE-99A3-E8F978D69BEC}" type="presParOf" srcId="{51FAA673-97F6-4822-9BFB-22D17B7BDCAA}" destId="{F1BF4393-2124-470B-BA27-35FF4592C2F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11E4F89-8808-4739-9AA8-28832BC9BD27}" type="doc">
      <dgm:prSet loTypeId="urn:microsoft.com/office/officeart/2008/layout/LinedList" loCatId="list" qsTypeId="urn:microsoft.com/office/officeart/2005/8/quickstyle/3d1" qsCatId="3D" csTypeId="urn:microsoft.com/office/officeart/2005/8/colors/colorful4" csCatId="colorful" phldr="1"/>
      <dgm:spPr/>
      <dgm:t>
        <a:bodyPr/>
        <a:lstStyle/>
        <a:p>
          <a:endParaRPr lang="en-US"/>
        </a:p>
      </dgm:t>
    </dgm:pt>
    <dgm:pt modelId="{40E0968A-3018-484C-8F35-94435A5C17B5}">
      <dgm:prSet custT="1"/>
      <dgm:spPr/>
      <dgm:t>
        <a:bodyPr/>
        <a:lstStyle/>
        <a:p>
          <a:r>
            <a:rPr kumimoji="1" lang="ja-JP" sz="2400" dirty="0"/>
            <a:t>医療費適正化や医薬品の適正使用の観点から、</a:t>
          </a:r>
          <a:r>
            <a:rPr kumimoji="1" lang="ja-JP" sz="2400" b="1" dirty="0"/>
            <a:t>地域フォーミュラリの</a:t>
          </a:r>
          <a:r>
            <a:rPr kumimoji="1" lang="ja-JP" altLang="en-US" sz="2400" b="1" dirty="0"/>
            <a:t>　　</a:t>
          </a:r>
          <a:r>
            <a:rPr kumimoji="1" lang="ja-JP" sz="2400" b="1" dirty="0"/>
            <a:t>全国展開を強く推進する姿勢</a:t>
          </a:r>
          <a:r>
            <a:rPr kumimoji="1" lang="ja-JP" sz="2400" dirty="0"/>
            <a:t>が明記</a:t>
          </a:r>
          <a:endParaRPr lang="en-US" sz="2400" dirty="0"/>
        </a:p>
      </dgm:t>
    </dgm:pt>
    <dgm:pt modelId="{3CDF3934-54E6-477D-98AB-B78509B9B697}" type="parTrans" cxnId="{979E4D8E-8FCD-419C-BE30-8E5B76812598}">
      <dgm:prSet/>
      <dgm:spPr/>
      <dgm:t>
        <a:bodyPr/>
        <a:lstStyle/>
        <a:p>
          <a:endParaRPr lang="en-US" sz="2400"/>
        </a:p>
      </dgm:t>
    </dgm:pt>
    <dgm:pt modelId="{DD5AAA63-4DCF-4A9F-899B-F778EBB8F50C}" type="sibTrans" cxnId="{979E4D8E-8FCD-419C-BE30-8E5B76812598}">
      <dgm:prSet/>
      <dgm:spPr/>
      <dgm:t>
        <a:bodyPr/>
        <a:lstStyle/>
        <a:p>
          <a:endParaRPr lang="en-US" sz="2400"/>
        </a:p>
      </dgm:t>
    </dgm:pt>
    <dgm:pt modelId="{AA44CB83-5BD4-4593-9F70-4122D25A95A9}">
      <dgm:prSet custT="1"/>
      <dgm:spPr/>
      <dgm:t>
        <a:bodyPr/>
        <a:lstStyle/>
        <a:p>
          <a:r>
            <a:rPr kumimoji="1" lang="ja-JP" sz="2400" dirty="0"/>
            <a:t>地域フォーミュラリの全国展開を</a:t>
          </a:r>
          <a:r>
            <a:rPr kumimoji="1" lang="en-US" sz="2400" dirty="0"/>
            <a:t>2026</a:t>
          </a:r>
          <a:r>
            <a:rPr kumimoji="1" lang="ja-JP" sz="2400" dirty="0"/>
            <a:t>年度から実行可能な形で進める方針</a:t>
          </a:r>
          <a:endParaRPr lang="en-US" sz="2400" dirty="0"/>
        </a:p>
      </dgm:t>
    </dgm:pt>
    <dgm:pt modelId="{740A877E-367E-4DAC-946A-C61ABF1CDF98}" type="parTrans" cxnId="{9D6B92E6-3397-4035-BE42-0386D3361591}">
      <dgm:prSet/>
      <dgm:spPr/>
      <dgm:t>
        <a:bodyPr/>
        <a:lstStyle/>
        <a:p>
          <a:endParaRPr lang="en-US" sz="2400"/>
        </a:p>
      </dgm:t>
    </dgm:pt>
    <dgm:pt modelId="{E4632E14-0237-4E77-BC61-F90D84854011}" type="sibTrans" cxnId="{9D6B92E6-3397-4035-BE42-0386D3361591}">
      <dgm:prSet/>
      <dgm:spPr/>
      <dgm:t>
        <a:bodyPr/>
        <a:lstStyle/>
        <a:p>
          <a:endParaRPr lang="en-US" sz="2400"/>
        </a:p>
      </dgm:t>
    </dgm:pt>
    <dgm:pt modelId="{FD73BEFD-0916-4116-B2AD-2AB099283FFE}">
      <dgm:prSet custT="1"/>
      <dgm:spPr/>
      <dgm:t>
        <a:bodyPr/>
        <a:lstStyle/>
        <a:p>
          <a:r>
            <a:rPr kumimoji="1" lang="en-US" sz="2400" dirty="0"/>
            <a:t>2026</a:t>
          </a:r>
          <a:r>
            <a:rPr kumimoji="1" lang="ja-JP" sz="2400" dirty="0"/>
            <a:t>年度予算に地域フォーミュラリ全国展開に向けた施策を反映する方針が打ち出されている</a:t>
          </a:r>
          <a:endParaRPr lang="en-US" sz="2400" dirty="0"/>
        </a:p>
      </dgm:t>
    </dgm:pt>
    <dgm:pt modelId="{8B9CCCFC-EA64-45DF-B796-FF902C39F90D}" type="parTrans" cxnId="{1F547201-FC80-454B-81F3-29EA68615DF9}">
      <dgm:prSet/>
      <dgm:spPr/>
      <dgm:t>
        <a:bodyPr/>
        <a:lstStyle/>
        <a:p>
          <a:endParaRPr lang="en-US" sz="2400"/>
        </a:p>
      </dgm:t>
    </dgm:pt>
    <dgm:pt modelId="{B9E3015C-E167-4D0A-AF22-FB540A66AADC}" type="sibTrans" cxnId="{1F547201-FC80-454B-81F3-29EA68615DF9}">
      <dgm:prSet/>
      <dgm:spPr/>
      <dgm:t>
        <a:bodyPr/>
        <a:lstStyle/>
        <a:p>
          <a:endParaRPr lang="en-US" sz="2400"/>
        </a:p>
      </dgm:t>
    </dgm:pt>
    <dgm:pt modelId="{4020C4C6-73D5-42AC-AE20-13E4830B445B}">
      <dgm:prSet custT="1"/>
      <dgm:spPr/>
      <dgm:t>
        <a:bodyPr/>
        <a:lstStyle/>
        <a:p>
          <a:r>
            <a:rPr kumimoji="1" lang="en-US" sz="2400" dirty="0"/>
            <a:t>2026</a:t>
          </a:r>
          <a:r>
            <a:rPr kumimoji="1" lang="ja-JP" sz="2400" dirty="0"/>
            <a:t>年度中には各都道府県で地域フォーミュラリ策定に向けた会議体を</a:t>
          </a:r>
          <a:r>
            <a:rPr kumimoji="1" lang="ja-JP" altLang="en-US" sz="2400" dirty="0"/>
            <a:t>　</a:t>
          </a:r>
          <a:r>
            <a:rPr kumimoji="1" lang="ja-JP" sz="2400" dirty="0"/>
            <a:t>設置する場を整えるとしている</a:t>
          </a:r>
          <a:endParaRPr lang="en-US" sz="2400" dirty="0"/>
        </a:p>
      </dgm:t>
    </dgm:pt>
    <dgm:pt modelId="{4A45C9E0-3B56-44E4-AC0A-9DD5E550C652}" type="parTrans" cxnId="{88DECF94-B1D8-484C-8AD1-24BC353418A5}">
      <dgm:prSet/>
      <dgm:spPr/>
      <dgm:t>
        <a:bodyPr/>
        <a:lstStyle/>
        <a:p>
          <a:endParaRPr lang="en-US" sz="2400"/>
        </a:p>
      </dgm:t>
    </dgm:pt>
    <dgm:pt modelId="{3CD3A3D4-F20A-4458-9EDE-4F9DFC95D847}" type="sibTrans" cxnId="{88DECF94-B1D8-484C-8AD1-24BC353418A5}">
      <dgm:prSet/>
      <dgm:spPr/>
      <dgm:t>
        <a:bodyPr/>
        <a:lstStyle/>
        <a:p>
          <a:endParaRPr lang="en-US" sz="2400"/>
        </a:p>
      </dgm:t>
    </dgm:pt>
    <dgm:pt modelId="{49C75A58-4CA0-4C09-B13E-CE0A31BF2FF4}">
      <dgm:prSet custT="1"/>
      <dgm:spPr/>
      <dgm:t>
        <a:bodyPr/>
        <a:lstStyle/>
        <a:p>
          <a:r>
            <a:rPr kumimoji="1" lang="ja-JP" sz="2400" dirty="0"/>
            <a:t>次期改定において医科での評価が行われる可能性</a:t>
          </a:r>
          <a:endParaRPr lang="en-US" sz="2400" dirty="0"/>
        </a:p>
      </dgm:t>
    </dgm:pt>
    <dgm:pt modelId="{1BADC07F-1E8D-4FD8-8442-3C61FD3B1AA1}" type="parTrans" cxnId="{63984843-6BB6-4380-A155-B579835F6CCD}">
      <dgm:prSet/>
      <dgm:spPr/>
      <dgm:t>
        <a:bodyPr/>
        <a:lstStyle/>
        <a:p>
          <a:endParaRPr lang="en-US" sz="2400"/>
        </a:p>
      </dgm:t>
    </dgm:pt>
    <dgm:pt modelId="{661E7760-0EAA-4C32-B89D-B3E99922AFF9}" type="sibTrans" cxnId="{63984843-6BB6-4380-A155-B579835F6CCD}">
      <dgm:prSet/>
      <dgm:spPr/>
      <dgm:t>
        <a:bodyPr/>
        <a:lstStyle/>
        <a:p>
          <a:endParaRPr lang="en-US" sz="2400"/>
        </a:p>
      </dgm:t>
    </dgm:pt>
    <dgm:pt modelId="{78CAB3AE-5987-4587-B83F-B3068C9D9141}" type="pres">
      <dgm:prSet presAssocID="{D11E4F89-8808-4739-9AA8-28832BC9BD27}" presName="vert0" presStyleCnt="0">
        <dgm:presLayoutVars>
          <dgm:dir/>
          <dgm:animOne val="branch"/>
          <dgm:animLvl val="lvl"/>
        </dgm:presLayoutVars>
      </dgm:prSet>
      <dgm:spPr/>
    </dgm:pt>
    <dgm:pt modelId="{813C8F41-1B1A-46F8-8EF1-9224C21C85C6}" type="pres">
      <dgm:prSet presAssocID="{40E0968A-3018-484C-8F35-94435A5C17B5}" presName="thickLine" presStyleLbl="alignNode1" presStyleIdx="0" presStyleCnt="5"/>
      <dgm:spPr/>
    </dgm:pt>
    <dgm:pt modelId="{F1F9D305-96B0-4AAD-8AA6-86EFCC85562D}" type="pres">
      <dgm:prSet presAssocID="{40E0968A-3018-484C-8F35-94435A5C17B5}" presName="horz1" presStyleCnt="0"/>
      <dgm:spPr/>
    </dgm:pt>
    <dgm:pt modelId="{6436F02B-75C0-41BD-BA70-3A7519A55EB6}" type="pres">
      <dgm:prSet presAssocID="{40E0968A-3018-484C-8F35-94435A5C17B5}" presName="tx1" presStyleLbl="revTx" presStyleIdx="0" presStyleCnt="5"/>
      <dgm:spPr/>
    </dgm:pt>
    <dgm:pt modelId="{36EF5C01-992B-4BDD-91C8-F113EAAF52B6}" type="pres">
      <dgm:prSet presAssocID="{40E0968A-3018-484C-8F35-94435A5C17B5}" presName="vert1" presStyleCnt="0"/>
      <dgm:spPr/>
    </dgm:pt>
    <dgm:pt modelId="{E040E2ED-CD2B-4728-9F72-7F15E1E5F9CF}" type="pres">
      <dgm:prSet presAssocID="{AA44CB83-5BD4-4593-9F70-4122D25A95A9}" presName="thickLine" presStyleLbl="alignNode1" presStyleIdx="1" presStyleCnt="5"/>
      <dgm:spPr/>
    </dgm:pt>
    <dgm:pt modelId="{4FBE769D-A366-4AC4-83E8-4FAD5B3DDEA9}" type="pres">
      <dgm:prSet presAssocID="{AA44CB83-5BD4-4593-9F70-4122D25A95A9}" presName="horz1" presStyleCnt="0"/>
      <dgm:spPr/>
    </dgm:pt>
    <dgm:pt modelId="{197503FE-E3A7-43CA-8307-A17D62A819A7}" type="pres">
      <dgm:prSet presAssocID="{AA44CB83-5BD4-4593-9F70-4122D25A95A9}" presName="tx1" presStyleLbl="revTx" presStyleIdx="1" presStyleCnt="5" custScaleY="60702"/>
      <dgm:spPr/>
    </dgm:pt>
    <dgm:pt modelId="{AA20EB8C-00A1-4378-A71F-D3B51B90385C}" type="pres">
      <dgm:prSet presAssocID="{AA44CB83-5BD4-4593-9F70-4122D25A95A9}" presName="vert1" presStyleCnt="0"/>
      <dgm:spPr/>
    </dgm:pt>
    <dgm:pt modelId="{EFE23733-5728-43A4-BFA3-2FB57E5FC149}" type="pres">
      <dgm:prSet presAssocID="{FD73BEFD-0916-4116-B2AD-2AB099283FFE}" presName="thickLine" presStyleLbl="alignNode1" presStyleIdx="2" presStyleCnt="5"/>
      <dgm:spPr/>
    </dgm:pt>
    <dgm:pt modelId="{D806BC54-72CB-4784-A977-F03477164F59}" type="pres">
      <dgm:prSet presAssocID="{FD73BEFD-0916-4116-B2AD-2AB099283FFE}" presName="horz1" presStyleCnt="0"/>
      <dgm:spPr/>
    </dgm:pt>
    <dgm:pt modelId="{86E254A1-0BE0-40F4-92BF-7B369CA91EB8}" type="pres">
      <dgm:prSet presAssocID="{FD73BEFD-0916-4116-B2AD-2AB099283FFE}" presName="tx1" presStyleLbl="revTx" presStyleIdx="2" presStyleCnt="5"/>
      <dgm:spPr/>
    </dgm:pt>
    <dgm:pt modelId="{246ED92B-80ED-477C-9E78-96FCA6F5A351}" type="pres">
      <dgm:prSet presAssocID="{FD73BEFD-0916-4116-B2AD-2AB099283FFE}" presName="vert1" presStyleCnt="0"/>
      <dgm:spPr/>
    </dgm:pt>
    <dgm:pt modelId="{EBEA919F-2149-4463-95ED-5E77041C33B8}" type="pres">
      <dgm:prSet presAssocID="{4020C4C6-73D5-42AC-AE20-13E4830B445B}" presName="thickLine" presStyleLbl="alignNode1" presStyleIdx="3" presStyleCnt="5"/>
      <dgm:spPr/>
    </dgm:pt>
    <dgm:pt modelId="{D92FA520-FF72-44A2-A5D6-525A2A4E9A64}" type="pres">
      <dgm:prSet presAssocID="{4020C4C6-73D5-42AC-AE20-13E4830B445B}" presName="horz1" presStyleCnt="0"/>
      <dgm:spPr/>
    </dgm:pt>
    <dgm:pt modelId="{BA59CC8C-ECEB-487A-8959-5EB1D862C132}" type="pres">
      <dgm:prSet presAssocID="{4020C4C6-73D5-42AC-AE20-13E4830B445B}" presName="tx1" presStyleLbl="revTx" presStyleIdx="3" presStyleCnt="5"/>
      <dgm:spPr/>
    </dgm:pt>
    <dgm:pt modelId="{908A922B-B529-4CFB-B188-0BAAF146607C}" type="pres">
      <dgm:prSet presAssocID="{4020C4C6-73D5-42AC-AE20-13E4830B445B}" presName="vert1" presStyleCnt="0"/>
      <dgm:spPr/>
    </dgm:pt>
    <dgm:pt modelId="{AB4F6E51-C906-463E-A258-296A3D543A3C}" type="pres">
      <dgm:prSet presAssocID="{49C75A58-4CA0-4C09-B13E-CE0A31BF2FF4}" presName="thickLine" presStyleLbl="alignNode1" presStyleIdx="4" presStyleCnt="5"/>
      <dgm:spPr/>
    </dgm:pt>
    <dgm:pt modelId="{35AD5C22-7E2D-499E-AFED-D156935DF196}" type="pres">
      <dgm:prSet presAssocID="{49C75A58-4CA0-4C09-B13E-CE0A31BF2FF4}" presName="horz1" presStyleCnt="0"/>
      <dgm:spPr/>
    </dgm:pt>
    <dgm:pt modelId="{FDDF3A80-9E15-451B-8BFC-AE465D7E94FE}" type="pres">
      <dgm:prSet presAssocID="{49C75A58-4CA0-4C09-B13E-CE0A31BF2FF4}" presName="tx1" presStyleLbl="revTx" presStyleIdx="4" presStyleCnt="5"/>
      <dgm:spPr/>
    </dgm:pt>
    <dgm:pt modelId="{1D88A288-BCC4-43E6-9F42-3B85E0696B0C}" type="pres">
      <dgm:prSet presAssocID="{49C75A58-4CA0-4C09-B13E-CE0A31BF2FF4}" presName="vert1" presStyleCnt="0"/>
      <dgm:spPr/>
    </dgm:pt>
  </dgm:ptLst>
  <dgm:cxnLst>
    <dgm:cxn modelId="{1F547201-FC80-454B-81F3-29EA68615DF9}" srcId="{D11E4F89-8808-4739-9AA8-28832BC9BD27}" destId="{FD73BEFD-0916-4116-B2AD-2AB099283FFE}" srcOrd="2" destOrd="0" parTransId="{8B9CCCFC-EA64-45DF-B796-FF902C39F90D}" sibTransId="{B9E3015C-E167-4D0A-AF22-FB540A66AADC}"/>
    <dgm:cxn modelId="{EAB4D339-27ED-4807-998C-38AFBAEB6689}" type="presOf" srcId="{FD73BEFD-0916-4116-B2AD-2AB099283FFE}" destId="{86E254A1-0BE0-40F4-92BF-7B369CA91EB8}" srcOrd="0" destOrd="0" presId="urn:microsoft.com/office/officeart/2008/layout/LinedList"/>
    <dgm:cxn modelId="{63984843-6BB6-4380-A155-B579835F6CCD}" srcId="{D11E4F89-8808-4739-9AA8-28832BC9BD27}" destId="{49C75A58-4CA0-4C09-B13E-CE0A31BF2FF4}" srcOrd="4" destOrd="0" parTransId="{1BADC07F-1E8D-4FD8-8442-3C61FD3B1AA1}" sibTransId="{661E7760-0EAA-4C32-B89D-B3E99922AFF9}"/>
    <dgm:cxn modelId="{E1AFBC64-86BA-45AC-822F-4925A4928C2B}" type="presOf" srcId="{AA44CB83-5BD4-4593-9F70-4122D25A95A9}" destId="{197503FE-E3A7-43CA-8307-A17D62A819A7}" srcOrd="0" destOrd="0" presId="urn:microsoft.com/office/officeart/2008/layout/LinedList"/>
    <dgm:cxn modelId="{D7BA0176-F7B8-4633-86A3-E62EFF777A2E}" type="presOf" srcId="{49C75A58-4CA0-4C09-B13E-CE0A31BF2FF4}" destId="{FDDF3A80-9E15-451B-8BFC-AE465D7E94FE}" srcOrd="0" destOrd="0" presId="urn:microsoft.com/office/officeart/2008/layout/LinedList"/>
    <dgm:cxn modelId="{979E4D8E-8FCD-419C-BE30-8E5B76812598}" srcId="{D11E4F89-8808-4739-9AA8-28832BC9BD27}" destId="{40E0968A-3018-484C-8F35-94435A5C17B5}" srcOrd="0" destOrd="0" parTransId="{3CDF3934-54E6-477D-98AB-B78509B9B697}" sibTransId="{DD5AAA63-4DCF-4A9F-899B-F778EBB8F50C}"/>
    <dgm:cxn modelId="{1DC66592-862F-4FD8-9568-A11D42D4530F}" type="presOf" srcId="{D11E4F89-8808-4739-9AA8-28832BC9BD27}" destId="{78CAB3AE-5987-4587-B83F-B3068C9D9141}" srcOrd="0" destOrd="0" presId="urn:microsoft.com/office/officeart/2008/layout/LinedList"/>
    <dgm:cxn modelId="{88DECF94-B1D8-484C-8AD1-24BC353418A5}" srcId="{D11E4F89-8808-4739-9AA8-28832BC9BD27}" destId="{4020C4C6-73D5-42AC-AE20-13E4830B445B}" srcOrd="3" destOrd="0" parTransId="{4A45C9E0-3B56-44E4-AC0A-9DD5E550C652}" sibTransId="{3CD3A3D4-F20A-4458-9EDE-4F9DFC95D847}"/>
    <dgm:cxn modelId="{530C04C6-4242-407F-8E8D-A7CF38F4C3AA}" type="presOf" srcId="{4020C4C6-73D5-42AC-AE20-13E4830B445B}" destId="{BA59CC8C-ECEB-487A-8959-5EB1D862C132}" srcOrd="0" destOrd="0" presId="urn:microsoft.com/office/officeart/2008/layout/LinedList"/>
    <dgm:cxn modelId="{9D6B92E6-3397-4035-BE42-0386D3361591}" srcId="{D11E4F89-8808-4739-9AA8-28832BC9BD27}" destId="{AA44CB83-5BD4-4593-9F70-4122D25A95A9}" srcOrd="1" destOrd="0" parTransId="{740A877E-367E-4DAC-946A-C61ABF1CDF98}" sibTransId="{E4632E14-0237-4E77-BC61-F90D84854011}"/>
    <dgm:cxn modelId="{C82615EE-FE95-496E-B58C-C4FD87E0BDBB}" type="presOf" srcId="{40E0968A-3018-484C-8F35-94435A5C17B5}" destId="{6436F02B-75C0-41BD-BA70-3A7519A55EB6}" srcOrd="0" destOrd="0" presId="urn:microsoft.com/office/officeart/2008/layout/LinedList"/>
    <dgm:cxn modelId="{EF46B6D8-7C1E-44B4-A690-9C3C688AC061}" type="presParOf" srcId="{78CAB3AE-5987-4587-B83F-B3068C9D9141}" destId="{813C8F41-1B1A-46F8-8EF1-9224C21C85C6}" srcOrd="0" destOrd="0" presId="urn:microsoft.com/office/officeart/2008/layout/LinedList"/>
    <dgm:cxn modelId="{C2713FA1-B54D-43E2-828B-4847487C90DE}" type="presParOf" srcId="{78CAB3AE-5987-4587-B83F-B3068C9D9141}" destId="{F1F9D305-96B0-4AAD-8AA6-86EFCC85562D}" srcOrd="1" destOrd="0" presId="urn:microsoft.com/office/officeart/2008/layout/LinedList"/>
    <dgm:cxn modelId="{B743C4CF-FBC5-46C1-BE26-E5A42D0B39B4}" type="presParOf" srcId="{F1F9D305-96B0-4AAD-8AA6-86EFCC85562D}" destId="{6436F02B-75C0-41BD-BA70-3A7519A55EB6}" srcOrd="0" destOrd="0" presId="urn:microsoft.com/office/officeart/2008/layout/LinedList"/>
    <dgm:cxn modelId="{901A2A89-A643-4BCF-945B-FC680F6851F6}" type="presParOf" srcId="{F1F9D305-96B0-4AAD-8AA6-86EFCC85562D}" destId="{36EF5C01-992B-4BDD-91C8-F113EAAF52B6}" srcOrd="1" destOrd="0" presId="urn:microsoft.com/office/officeart/2008/layout/LinedList"/>
    <dgm:cxn modelId="{F42B96F5-BA3E-4299-B67E-46979B3A6DD4}" type="presParOf" srcId="{78CAB3AE-5987-4587-B83F-B3068C9D9141}" destId="{E040E2ED-CD2B-4728-9F72-7F15E1E5F9CF}" srcOrd="2" destOrd="0" presId="urn:microsoft.com/office/officeart/2008/layout/LinedList"/>
    <dgm:cxn modelId="{695CCFAA-CAC7-4F07-8374-279F9FDC26C7}" type="presParOf" srcId="{78CAB3AE-5987-4587-B83F-B3068C9D9141}" destId="{4FBE769D-A366-4AC4-83E8-4FAD5B3DDEA9}" srcOrd="3" destOrd="0" presId="urn:microsoft.com/office/officeart/2008/layout/LinedList"/>
    <dgm:cxn modelId="{83C84DFF-3D25-47DE-9E75-9A21C588EB8B}" type="presParOf" srcId="{4FBE769D-A366-4AC4-83E8-4FAD5B3DDEA9}" destId="{197503FE-E3A7-43CA-8307-A17D62A819A7}" srcOrd="0" destOrd="0" presId="urn:microsoft.com/office/officeart/2008/layout/LinedList"/>
    <dgm:cxn modelId="{2F6FC24D-DD72-440C-B7D1-7E56D378629F}" type="presParOf" srcId="{4FBE769D-A366-4AC4-83E8-4FAD5B3DDEA9}" destId="{AA20EB8C-00A1-4378-A71F-D3B51B90385C}" srcOrd="1" destOrd="0" presId="urn:microsoft.com/office/officeart/2008/layout/LinedList"/>
    <dgm:cxn modelId="{4D8C4336-00F9-45C7-B6AF-5D02B9BF54CA}" type="presParOf" srcId="{78CAB3AE-5987-4587-B83F-B3068C9D9141}" destId="{EFE23733-5728-43A4-BFA3-2FB57E5FC149}" srcOrd="4" destOrd="0" presId="urn:microsoft.com/office/officeart/2008/layout/LinedList"/>
    <dgm:cxn modelId="{63F12622-4563-401A-AB11-4A6588D6BF81}" type="presParOf" srcId="{78CAB3AE-5987-4587-B83F-B3068C9D9141}" destId="{D806BC54-72CB-4784-A977-F03477164F59}" srcOrd="5" destOrd="0" presId="urn:microsoft.com/office/officeart/2008/layout/LinedList"/>
    <dgm:cxn modelId="{8B1BFC1E-8EE2-422F-9FF7-5FCE6BCA4FC9}" type="presParOf" srcId="{D806BC54-72CB-4784-A977-F03477164F59}" destId="{86E254A1-0BE0-40F4-92BF-7B369CA91EB8}" srcOrd="0" destOrd="0" presId="urn:microsoft.com/office/officeart/2008/layout/LinedList"/>
    <dgm:cxn modelId="{B217CC35-D81B-461F-8BAC-E335EDC9B014}" type="presParOf" srcId="{D806BC54-72CB-4784-A977-F03477164F59}" destId="{246ED92B-80ED-477C-9E78-96FCA6F5A351}" srcOrd="1" destOrd="0" presId="urn:microsoft.com/office/officeart/2008/layout/LinedList"/>
    <dgm:cxn modelId="{C9BCB22D-D2EA-407D-A396-129BC95C41C6}" type="presParOf" srcId="{78CAB3AE-5987-4587-B83F-B3068C9D9141}" destId="{EBEA919F-2149-4463-95ED-5E77041C33B8}" srcOrd="6" destOrd="0" presId="urn:microsoft.com/office/officeart/2008/layout/LinedList"/>
    <dgm:cxn modelId="{45555E45-5933-49FA-A062-369E3913C416}" type="presParOf" srcId="{78CAB3AE-5987-4587-B83F-B3068C9D9141}" destId="{D92FA520-FF72-44A2-A5D6-525A2A4E9A64}" srcOrd="7" destOrd="0" presId="urn:microsoft.com/office/officeart/2008/layout/LinedList"/>
    <dgm:cxn modelId="{AD80DC6D-2562-46CA-8B25-760BB10112E3}" type="presParOf" srcId="{D92FA520-FF72-44A2-A5D6-525A2A4E9A64}" destId="{BA59CC8C-ECEB-487A-8959-5EB1D862C132}" srcOrd="0" destOrd="0" presId="urn:microsoft.com/office/officeart/2008/layout/LinedList"/>
    <dgm:cxn modelId="{4264110F-E39A-498E-A9F7-DDEEC577A170}" type="presParOf" srcId="{D92FA520-FF72-44A2-A5D6-525A2A4E9A64}" destId="{908A922B-B529-4CFB-B188-0BAAF146607C}" srcOrd="1" destOrd="0" presId="urn:microsoft.com/office/officeart/2008/layout/LinedList"/>
    <dgm:cxn modelId="{457C4B52-00B1-4006-B3A8-2B7873BCBD11}" type="presParOf" srcId="{78CAB3AE-5987-4587-B83F-B3068C9D9141}" destId="{AB4F6E51-C906-463E-A258-296A3D543A3C}" srcOrd="8" destOrd="0" presId="urn:microsoft.com/office/officeart/2008/layout/LinedList"/>
    <dgm:cxn modelId="{9A9C71F0-F949-4FA4-88A6-82FF3EA50870}" type="presParOf" srcId="{78CAB3AE-5987-4587-B83F-B3068C9D9141}" destId="{35AD5C22-7E2D-499E-AFED-D156935DF196}" srcOrd="9" destOrd="0" presId="urn:microsoft.com/office/officeart/2008/layout/LinedList"/>
    <dgm:cxn modelId="{ED518763-5D0C-41DB-8356-3B3854C65DCD}" type="presParOf" srcId="{35AD5C22-7E2D-499E-AFED-D156935DF196}" destId="{FDDF3A80-9E15-451B-8BFC-AE465D7E94FE}" srcOrd="0" destOrd="0" presId="urn:microsoft.com/office/officeart/2008/layout/LinedList"/>
    <dgm:cxn modelId="{839FEF75-6B7C-46A7-A4E1-A49357D935C0}" type="presParOf" srcId="{35AD5C22-7E2D-499E-AFED-D156935DF196}" destId="{1D88A288-BCC4-43E6-9F42-3B85E0696B0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9D1DA4D-BCAD-4165-AEED-0DBAACE7F0A9}" type="doc">
      <dgm:prSet loTypeId="urn:microsoft.com/office/officeart/2008/layout/LinedList" loCatId="list" qsTypeId="urn:microsoft.com/office/officeart/2005/8/quickstyle/3d1" qsCatId="3D" csTypeId="urn:microsoft.com/office/officeart/2005/8/colors/colorful4" csCatId="colorful" phldr="1"/>
      <dgm:spPr/>
      <dgm:t>
        <a:bodyPr/>
        <a:lstStyle/>
        <a:p>
          <a:endParaRPr lang="en-US"/>
        </a:p>
      </dgm:t>
    </dgm:pt>
    <dgm:pt modelId="{6BEBAF5B-1E7C-4542-8E01-8D8ED33B000C}">
      <dgm:prSet custT="1"/>
      <dgm:spPr/>
      <dgm:t>
        <a:bodyPr anchor="ctr"/>
        <a:lstStyle/>
        <a:p>
          <a:pPr>
            <a:lnSpc>
              <a:spcPct val="100000"/>
            </a:lnSpc>
            <a:spcBef>
              <a:spcPts val="0"/>
            </a:spcBef>
            <a:spcAft>
              <a:spcPts val="0"/>
            </a:spcAft>
          </a:pPr>
          <a:r>
            <a:rPr lang="ja-JP" altLang="en-US" sz="2800" b="0" i="0" dirty="0">
              <a:effectLst/>
              <a:latin typeface="Noto Sans JP"/>
            </a:rPr>
            <a:t>新設「地域支援・医薬品供給対応体制加算」</a:t>
          </a:r>
          <a:endParaRPr lang="en-US" sz="2800" dirty="0"/>
        </a:p>
      </dgm:t>
    </dgm:pt>
    <dgm:pt modelId="{59211925-5411-45AD-A48C-AD57A175F270}" type="parTrans" cxnId="{09E7CEDA-F0BC-4220-B77E-D0A48C0ED382}">
      <dgm:prSet/>
      <dgm:spPr/>
      <dgm:t>
        <a:bodyPr/>
        <a:lstStyle/>
        <a:p>
          <a:pPr>
            <a:lnSpc>
              <a:spcPct val="100000"/>
            </a:lnSpc>
            <a:spcBef>
              <a:spcPts val="0"/>
            </a:spcBef>
            <a:spcAft>
              <a:spcPts val="0"/>
            </a:spcAft>
          </a:pPr>
          <a:endParaRPr lang="en-US" sz="1600"/>
        </a:p>
      </dgm:t>
    </dgm:pt>
    <dgm:pt modelId="{A683F60D-D749-4F88-972B-033F6C7C819B}" type="sibTrans" cxnId="{09E7CEDA-F0BC-4220-B77E-D0A48C0ED382}">
      <dgm:prSet/>
      <dgm:spPr/>
      <dgm:t>
        <a:bodyPr/>
        <a:lstStyle/>
        <a:p>
          <a:pPr>
            <a:lnSpc>
              <a:spcPct val="100000"/>
            </a:lnSpc>
            <a:spcBef>
              <a:spcPts val="0"/>
            </a:spcBef>
            <a:spcAft>
              <a:spcPts val="0"/>
            </a:spcAft>
          </a:pPr>
          <a:endParaRPr lang="en-US" sz="1600"/>
        </a:p>
      </dgm:t>
    </dgm:pt>
    <dgm:pt modelId="{0FDE14C8-8B54-4DF9-8775-B6C907A6638C}">
      <dgm:prSet custT="1"/>
      <dgm:spPr/>
      <dgm:t>
        <a:bodyPr anchor="ctr"/>
        <a:lstStyle/>
        <a:p>
          <a:pPr>
            <a:lnSpc>
              <a:spcPct val="100000"/>
            </a:lnSpc>
            <a:spcBef>
              <a:spcPts val="0"/>
            </a:spcBef>
            <a:spcAft>
              <a:spcPts val="0"/>
            </a:spcAft>
          </a:pPr>
          <a:r>
            <a:rPr lang="ja-JP" altLang="en-US" sz="2800" b="0" i="0" dirty="0">
              <a:effectLst/>
              <a:latin typeface="Noto Sans JP"/>
            </a:rPr>
            <a:t>「地域の保険医療機関や、保険薬局、医療関係団体と連携し、取り扱い医薬品の品目について事前に取り決めをしておくことが望ましい」と明記されている</a:t>
          </a:r>
          <a:endParaRPr lang="en-US" sz="2800" dirty="0"/>
        </a:p>
      </dgm:t>
    </dgm:pt>
    <dgm:pt modelId="{90FE502D-8079-4F32-9537-CEC15B976678}" type="parTrans" cxnId="{E8B2921D-2C18-4B0C-B6E1-5CEB8DB29FB6}">
      <dgm:prSet/>
      <dgm:spPr/>
      <dgm:t>
        <a:bodyPr/>
        <a:lstStyle/>
        <a:p>
          <a:pPr>
            <a:lnSpc>
              <a:spcPct val="100000"/>
            </a:lnSpc>
            <a:spcBef>
              <a:spcPts val="0"/>
            </a:spcBef>
            <a:spcAft>
              <a:spcPts val="0"/>
            </a:spcAft>
          </a:pPr>
          <a:endParaRPr lang="en-US" sz="1600"/>
        </a:p>
      </dgm:t>
    </dgm:pt>
    <dgm:pt modelId="{3D40BD18-1B1D-4CA6-A6A3-BE4726462A37}" type="sibTrans" cxnId="{E8B2921D-2C18-4B0C-B6E1-5CEB8DB29FB6}">
      <dgm:prSet/>
      <dgm:spPr/>
      <dgm:t>
        <a:bodyPr/>
        <a:lstStyle/>
        <a:p>
          <a:pPr>
            <a:lnSpc>
              <a:spcPct val="100000"/>
            </a:lnSpc>
            <a:spcBef>
              <a:spcPts val="0"/>
            </a:spcBef>
            <a:spcAft>
              <a:spcPts val="0"/>
            </a:spcAft>
          </a:pPr>
          <a:endParaRPr lang="en-US" sz="1600"/>
        </a:p>
      </dgm:t>
    </dgm:pt>
    <dgm:pt modelId="{6D30D481-EA9B-4C3A-AAF2-227A62BDC7E4}">
      <dgm:prSet custT="1"/>
      <dgm:spPr/>
      <dgm:t>
        <a:bodyPr anchor="ctr"/>
        <a:lstStyle/>
        <a:p>
          <a:pPr>
            <a:lnSpc>
              <a:spcPct val="100000"/>
            </a:lnSpc>
            <a:spcBef>
              <a:spcPts val="0"/>
            </a:spcBef>
            <a:spcAft>
              <a:spcPts val="0"/>
            </a:spcAft>
          </a:pPr>
          <a:r>
            <a:rPr kumimoji="1" lang="ja-JP" altLang="en-US" sz="2800" dirty="0"/>
            <a:t>地域フォーミュラリに該当する可能性</a:t>
          </a:r>
          <a:endParaRPr lang="en-US" sz="2800" dirty="0"/>
        </a:p>
      </dgm:t>
    </dgm:pt>
    <dgm:pt modelId="{8ECBE98F-284A-49EE-9996-8DED343008CD}" type="parTrans" cxnId="{D54C225A-1363-410C-870A-5FEAA9163784}">
      <dgm:prSet/>
      <dgm:spPr/>
      <dgm:t>
        <a:bodyPr/>
        <a:lstStyle/>
        <a:p>
          <a:pPr>
            <a:lnSpc>
              <a:spcPct val="100000"/>
            </a:lnSpc>
            <a:spcBef>
              <a:spcPts val="0"/>
            </a:spcBef>
            <a:spcAft>
              <a:spcPts val="0"/>
            </a:spcAft>
          </a:pPr>
          <a:endParaRPr lang="en-US" sz="1600"/>
        </a:p>
      </dgm:t>
    </dgm:pt>
    <dgm:pt modelId="{AB2728D9-9261-4955-A182-F62970975218}" type="sibTrans" cxnId="{D54C225A-1363-410C-870A-5FEAA9163784}">
      <dgm:prSet/>
      <dgm:spPr/>
      <dgm:t>
        <a:bodyPr/>
        <a:lstStyle/>
        <a:p>
          <a:pPr>
            <a:lnSpc>
              <a:spcPct val="100000"/>
            </a:lnSpc>
            <a:spcBef>
              <a:spcPts val="0"/>
            </a:spcBef>
            <a:spcAft>
              <a:spcPts val="0"/>
            </a:spcAft>
          </a:pPr>
          <a:endParaRPr lang="en-US" sz="1600"/>
        </a:p>
      </dgm:t>
    </dgm:pt>
    <dgm:pt modelId="{6579A82F-859B-451C-923C-C05C10A8A0AE}" type="pres">
      <dgm:prSet presAssocID="{D9D1DA4D-BCAD-4165-AEED-0DBAACE7F0A9}" presName="vert0" presStyleCnt="0">
        <dgm:presLayoutVars>
          <dgm:dir/>
          <dgm:animOne val="branch"/>
          <dgm:animLvl val="lvl"/>
        </dgm:presLayoutVars>
      </dgm:prSet>
      <dgm:spPr/>
    </dgm:pt>
    <dgm:pt modelId="{CBD601B0-4128-4B9B-AA5E-975BEFDB03F3}" type="pres">
      <dgm:prSet presAssocID="{6BEBAF5B-1E7C-4542-8E01-8D8ED33B000C}" presName="thickLine" presStyleLbl="alignNode1" presStyleIdx="0" presStyleCnt="3"/>
      <dgm:spPr/>
    </dgm:pt>
    <dgm:pt modelId="{A34B2AF8-3837-4821-8C0E-37D65D9475F5}" type="pres">
      <dgm:prSet presAssocID="{6BEBAF5B-1E7C-4542-8E01-8D8ED33B000C}" presName="horz1" presStyleCnt="0"/>
      <dgm:spPr/>
    </dgm:pt>
    <dgm:pt modelId="{E226C351-3D9B-448A-B9AF-FB3FAEA1983D}" type="pres">
      <dgm:prSet presAssocID="{6BEBAF5B-1E7C-4542-8E01-8D8ED33B000C}" presName="tx1" presStyleLbl="revTx" presStyleIdx="0" presStyleCnt="3"/>
      <dgm:spPr/>
    </dgm:pt>
    <dgm:pt modelId="{032EE0BB-FA19-4173-8929-272DD1D770DB}" type="pres">
      <dgm:prSet presAssocID="{6BEBAF5B-1E7C-4542-8E01-8D8ED33B000C}" presName="vert1" presStyleCnt="0"/>
      <dgm:spPr/>
    </dgm:pt>
    <dgm:pt modelId="{7DA04D7C-2E8F-4C05-B596-A82D5E125146}" type="pres">
      <dgm:prSet presAssocID="{0FDE14C8-8B54-4DF9-8775-B6C907A6638C}" presName="thickLine" presStyleLbl="alignNode1" presStyleIdx="1" presStyleCnt="3"/>
      <dgm:spPr/>
    </dgm:pt>
    <dgm:pt modelId="{9DBF116B-AFA5-4F5A-AFAF-1ECF38379BFB}" type="pres">
      <dgm:prSet presAssocID="{0FDE14C8-8B54-4DF9-8775-B6C907A6638C}" presName="horz1" presStyleCnt="0"/>
      <dgm:spPr/>
    </dgm:pt>
    <dgm:pt modelId="{C190A624-6676-42E7-8B7C-49040002A191}" type="pres">
      <dgm:prSet presAssocID="{0FDE14C8-8B54-4DF9-8775-B6C907A6638C}" presName="tx1" presStyleLbl="revTx" presStyleIdx="1" presStyleCnt="3" custScaleY="132823" custLinFactNeighborY="-4046"/>
      <dgm:spPr/>
    </dgm:pt>
    <dgm:pt modelId="{29808BB7-1F6E-42D9-B666-06269675770A}" type="pres">
      <dgm:prSet presAssocID="{0FDE14C8-8B54-4DF9-8775-B6C907A6638C}" presName="vert1" presStyleCnt="0"/>
      <dgm:spPr/>
    </dgm:pt>
    <dgm:pt modelId="{A3EA9843-5DF2-44E8-9B00-A304EDAA63F1}" type="pres">
      <dgm:prSet presAssocID="{6D30D481-EA9B-4C3A-AAF2-227A62BDC7E4}" presName="thickLine" presStyleLbl="alignNode1" presStyleIdx="2" presStyleCnt="3"/>
      <dgm:spPr/>
    </dgm:pt>
    <dgm:pt modelId="{18BBCA95-9F8E-4106-AB7C-C8CC475F58B4}" type="pres">
      <dgm:prSet presAssocID="{6D30D481-EA9B-4C3A-AAF2-227A62BDC7E4}" presName="horz1" presStyleCnt="0"/>
      <dgm:spPr/>
    </dgm:pt>
    <dgm:pt modelId="{793FABF5-9EB2-4031-AA9F-85FA6D9247FF}" type="pres">
      <dgm:prSet presAssocID="{6D30D481-EA9B-4C3A-AAF2-227A62BDC7E4}" presName="tx1" presStyleLbl="revTx" presStyleIdx="2" presStyleCnt="3"/>
      <dgm:spPr/>
    </dgm:pt>
    <dgm:pt modelId="{ED25920E-3A6C-4282-91F6-C13C549C9372}" type="pres">
      <dgm:prSet presAssocID="{6D30D481-EA9B-4C3A-AAF2-227A62BDC7E4}" presName="vert1" presStyleCnt="0"/>
      <dgm:spPr/>
    </dgm:pt>
  </dgm:ptLst>
  <dgm:cxnLst>
    <dgm:cxn modelId="{E8B2921D-2C18-4B0C-B6E1-5CEB8DB29FB6}" srcId="{D9D1DA4D-BCAD-4165-AEED-0DBAACE7F0A9}" destId="{0FDE14C8-8B54-4DF9-8775-B6C907A6638C}" srcOrd="1" destOrd="0" parTransId="{90FE502D-8079-4F32-9537-CEC15B976678}" sibTransId="{3D40BD18-1B1D-4CA6-A6A3-BE4726462A37}"/>
    <dgm:cxn modelId="{75941E29-E2E3-4EAE-9A73-EA0ECEFEDFDB}" type="presOf" srcId="{D9D1DA4D-BCAD-4165-AEED-0DBAACE7F0A9}" destId="{6579A82F-859B-451C-923C-C05C10A8A0AE}" srcOrd="0" destOrd="0" presId="urn:microsoft.com/office/officeart/2008/layout/LinedList"/>
    <dgm:cxn modelId="{04975675-435F-46E0-BDE2-DC194DF6A846}" type="presOf" srcId="{0FDE14C8-8B54-4DF9-8775-B6C907A6638C}" destId="{C190A624-6676-42E7-8B7C-49040002A191}" srcOrd="0" destOrd="0" presId="urn:microsoft.com/office/officeart/2008/layout/LinedList"/>
    <dgm:cxn modelId="{D54C225A-1363-410C-870A-5FEAA9163784}" srcId="{D9D1DA4D-BCAD-4165-AEED-0DBAACE7F0A9}" destId="{6D30D481-EA9B-4C3A-AAF2-227A62BDC7E4}" srcOrd="2" destOrd="0" parTransId="{8ECBE98F-284A-49EE-9996-8DED343008CD}" sibTransId="{AB2728D9-9261-4955-A182-F62970975218}"/>
    <dgm:cxn modelId="{E91C687C-ECEB-483C-87EE-C5D5B74ED463}" type="presOf" srcId="{6D30D481-EA9B-4C3A-AAF2-227A62BDC7E4}" destId="{793FABF5-9EB2-4031-AA9F-85FA6D9247FF}" srcOrd="0" destOrd="0" presId="urn:microsoft.com/office/officeart/2008/layout/LinedList"/>
    <dgm:cxn modelId="{9D4F7BB8-FBF7-40AB-88A7-5F1755D28F77}" type="presOf" srcId="{6BEBAF5B-1E7C-4542-8E01-8D8ED33B000C}" destId="{E226C351-3D9B-448A-B9AF-FB3FAEA1983D}" srcOrd="0" destOrd="0" presId="urn:microsoft.com/office/officeart/2008/layout/LinedList"/>
    <dgm:cxn modelId="{09E7CEDA-F0BC-4220-B77E-D0A48C0ED382}" srcId="{D9D1DA4D-BCAD-4165-AEED-0DBAACE7F0A9}" destId="{6BEBAF5B-1E7C-4542-8E01-8D8ED33B000C}" srcOrd="0" destOrd="0" parTransId="{59211925-5411-45AD-A48C-AD57A175F270}" sibTransId="{A683F60D-D749-4F88-972B-033F6C7C819B}"/>
    <dgm:cxn modelId="{C00915AB-DE1C-46E4-A1A2-D10782018EE6}" type="presParOf" srcId="{6579A82F-859B-451C-923C-C05C10A8A0AE}" destId="{CBD601B0-4128-4B9B-AA5E-975BEFDB03F3}" srcOrd="0" destOrd="0" presId="urn:microsoft.com/office/officeart/2008/layout/LinedList"/>
    <dgm:cxn modelId="{8D6E5058-B996-42EC-82BF-720C03144BE2}" type="presParOf" srcId="{6579A82F-859B-451C-923C-C05C10A8A0AE}" destId="{A34B2AF8-3837-4821-8C0E-37D65D9475F5}" srcOrd="1" destOrd="0" presId="urn:microsoft.com/office/officeart/2008/layout/LinedList"/>
    <dgm:cxn modelId="{3A8704E5-DFAA-4F4A-B813-A9D267D3FC78}" type="presParOf" srcId="{A34B2AF8-3837-4821-8C0E-37D65D9475F5}" destId="{E226C351-3D9B-448A-B9AF-FB3FAEA1983D}" srcOrd="0" destOrd="0" presId="urn:microsoft.com/office/officeart/2008/layout/LinedList"/>
    <dgm:cxn modelId="{4A34C36D-B80A-473D-9F6B-670885687ACA}" type="presParOf" srcId="{A34B2AF8-3837-4821-8C0E-37D65D9475F5}" destId="{032EE0BB-FA19-4173-8929-272DD1D770DB}" srcOrd="1" destOrd="0" presId="urn:microsoft.com/office/officeart/2008/layout/LinedList"/>
    <dgm:cxn modelId="{5C178CE7-B334-4896-9C20-0F9014045F59}" type="presParOf" srcId="{6579A82F-859B-451C-923C-C05C10A8A0AE}" destId="{7DA04D7C-2E8F-4C05-B596-A82D5E125146}" srcOrd="2" destOrd="0" presId="urn:microsoft.com/office/officeart/2008/layout/LinedList"/>
    <dgm:cxn modelId="{74C5F221-CB17-4A15-A15E-6EE3DFB14514}" type="presParOf" srcId="{6579A82F-859B-451C-923C-C05C10A8A0AE}" destId="{9DBF116B-AFA5-4F5A-AFAF-1ECF38379BFB}" srcOrd="3" destOrd="0" presId="urn:microsoft.com/office/officeart/2008/layout/LinedList"/>
    <dgm:cxn modelId="{43D7B2DA-50EE-4A78-BA9F-2CA8AA9D417C}" type="presParOf" srcId="{9DBF116B-AFA5-4F5A-AFAF-1ECF38379BFB}" destId="{C190A624-6676-42E7-8B7C-49040002A191}" srcOrd="0" destOrd="0" presId="urn:microsoft.com/office/officeart/2008/layout/LinedList"/>
    <dgm:cxn modelId="{52AF7F2A-A904-40F1-B38A-DA9DEBA71ACE}" type="presParOf" srcId="{9DBF116B-AFA5-4F5A-AFAF-1ECF38379BFB}" destId="{29808BB7-1F6E-42D9-B666-06269675770A}" srcOrd="1" destOrd="0" presId="urn:microsoft.com/office/officeart/2008/layout/LinedList"/>
    <dgm:cxn modelId="{A84665D2-B4B3-4E7C-9AD9-ECCAF52F1461}" type="presParOf" srcId="{6579A82F-859B-451C-923C-C05C10A8A0AE}" destId="{A3EA9843-5DF2-44E8-9B00-A304EDAA63F1}" srcOrd="4" destOrd="0" presId="urn:microsoft.com/office/officeart/2008/layout/LinedList"/>
    <dgm:cxn modelId="{1645ABCF-67D7-4F00-8A70-7D0122D97D8F}" type="presParOf" srcId="{6579A82F-859B-451C-923C-C05C10A8A0AE}" destId="{18BBCA95-9F8E-4106-AB7C-C8CC475F58B4}" srcOrd="5" destOrd="0" presId="urn:microsoft.com/office/officeart/2008/layout/LinedList"/>
    <dgm:cxn modelId="{125FCA05-9965-4DF7-BA30-021C36C659F3}" type="presParOf" srcId="{18BBCA95-9F8E-4106-AB7C-C8CC475F58B4}" destId="{793FABF5-9EB2-4031-AA9F-85FA6D9247FF}" srcOrd="0" destOrd="0" presId="urn:microsoft.com/office/officeart/2008/layout/LinedList"/>
    <dgm:cxn modelId="{31245263-FEB7-4E82-BDD8-9F96A17982DC}" type="presParOf" srcId="{18BBCA95-9F8E-4106-AB7C-C8CC475F58B4}" destId="{ED25920E-3A6C-4282-91F6-C13C549C937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D23AAE0-522B-476C-8C92-F703CD17BF0B}" type="doc">
      <dgm:prSet loTypeId="urn:microsoft.com/office/officeart/2005/8/layout/radial6" loCatId="relationship" qsTypeId="urn:microsoft.com/office/officeart/2005/8/quickstyle/simple4" qsCatId="simple" csTypeId="urn:microsoft.com/office/officeart/2005/8/colors/colorful3" csCatId="colorful" phldr="1"/>
      <dgm:spPr/>
      <dgm:t>
        <a:bodyPr/>
        <a:lstStyle/>
        <a:p>
          <a:endParaRPr kumimoji="1" lang="ja-JP" altLang="en-US"/>
        </a:p>
      </dgm:t>
    </dgm:pt>
    <dgm:pt modelId="{85C4E3F4-5EE2-4B42-AF2C-9E5BCBD554E2}">
      <dgm:prSet phldrT="[テキスト]" custT="1"/>
      <dgm:spPr/>
      <dgm:t>
        <a:bodyPr lIns="0" rIns="0"/>
        <a:lstStyle/>
        <a:p>
          <a:r>
            <a:rPr kumimoji="1" lang="ja-JP" altLang="en-US" sz="2000"/>
            <a:t>患者</a:t>
          </a:r>
        </a:p>
      </dgm:t>
    </dgm:pt>
    <dgm:pt modelId="{EE26B9DC-8C2E-45C0-83D2-14CE0BA23E29}" type="parTrans" cxnId="{5179C0D8-8CA8-4047-81AA-B65873953513}">
      <dgm:prSet/>
      <dgm:spPr/>
      <dgm:t>
        <a:bodyPr/>
        <a:lstStyle/>
        <a:p>
          <a:endParaRPr kumimoji="1" lang="ja-JP" altLang="en-US" sz="2400"/>
        </a:p>
      </dgm:t>
    </dgm:pt>
    <dgm:pt modelId="{EDD3C241-BED5-4918-8C5D-FA42D0058D3A}" type="sibTrans" cxnId="{5179C0D8-8CA8-4047-81AA-B65873953513}">
      <dgm:prSet/>
      <dgm:spPr/>
      <dgm:t>
        <a:bodyPr/>
        <a:lstStyle/>
        <a:p>
          <a:endParaRPr kumimoji="1" lang="ja-JP" altLang="en-US" sz="2400"/>
        </a:p>
      </dgm:t>
    </dgm:pt>
    <dgm:pt modelId="{CCBA4AAF-D2D5-4580-A45A-21632FED3126}">
      <dgm:prSet phldrT="[テキスト]" custT="1"/>
      <dgm:spPr/>
      <dgm:t>
        <a:bodyPr lIns="0" rIns="0"/>
        <a:lstStyle/>
        <a:p>
          <a:pPr>
            <a:lnSpc>
              <a:spcPct val="80000"/>
            </a:lnSpc>
            <a:spcAft>
              <a:spcPts val="0"/>
            </a:spcAft>
          </a:pPr>
          <a:r>
            <a:rPr kumimoji="1" lang="ja-JP" altLang="en-US" sz="2000" dirty="0"/>
            <a:t>国</a:t>
          </a:r>
          <a:endParaRPr kumimoji="1" lang="en-US" altLang="ja-JP" sz="2000" dirty="0"/>
        </a:p>
        <a:p>
          <a:pPr>
            <a:lnSpc>
              <a:spcPct val="80000"/>
            </a:lnSpc>
            <a:spcAft>
              <a:spcPts val="0"/>
            </a:spcAft>
          </a:pPr>
          <a:r>
            <a:rPr kumimoji="1" lang="ja-JP" altLang="en-US" sz="2000" dirty="0"/>
            <a:t>自治体保険者</a:t>
          </a:r>
        </a:p>
      </dgm:t>
    </dgm:pt>
    <dgm:pt modelId="{38C14798-B37F-4BEF-BC7C-13DD3ECB4049}" type="parTrans" cxnId="{9C506678-3F83-4EEF-9EFD-A522A7312C3C}">
      <dgm:prSet/>
      <dgm:spPr/>
      <dgm:t>
        <a:bodyPr/>
        <a:lstStyle/>
        <a:p>
          <a:endParaRPr kumimoji="1" lang="ja-JP" altLang="en-US" sz="2400"/>
        </a:p>
      </dgm:t>
    </dgm:pt>
    <dgm:pt modelId="{C53F15D2-6525-4AC5-B972-3DB420EA970A}" type="sibTrans" cxnId="{9C506678-3F83-4EEF-9EFD-A522A7312C3C}">
      <dgm:prSet/>
      <dgm:spPr/>
      <dgm:t>
        <a:bodyPr/>
        <a:lstStyle/>
        <a:p>
          <a:endParaRPr kumimoji="1" lang="ja-JP" altLang="en-US" sz="2400"/>
        </a:p>
      </dgm:t>
    </dgm:pt>
    <dgm:pt modelId="{B0D1517E-3700-41CE-AAF7-E5DD01A98692}">
      <dgm:prSet phldrT="[テキスト]" custT="1"/>
      <dgm:spPr/>
      <dgm:t>
        <a:bodyPr lIns="0" rIns="0"/>
        <a:lstStyle/>
        <a:p>
          <a:r>
            <a:rPr kumimoji="1" lang="ja-JP" altLang="en-US" sz="1800" dirty="0"/>
            <a:t>調剤薬局</a:t>
          </a:r>
        </a:p>
      </dgm:t>
    </dgm:pt>
    <dgm:pt modelId="{A9E51DF7-3B81-4996-9625-65E54D61969D}" type="parTrans" cxnId="{12915F5E-0095-4F2D-80A0-A9C9F3E2DB1C}">
      <dgm:prSet/>
      <dgm:spPr/>
      <dgm:t>
        <a:bodyPr/>
        <a:lstStyle/>
        <a:p>
          <a:endParaRPr kumimoji="1" lang="ja-JP" altLang="en-US" sz="2400"/>
        </a:p>
      </dgm:t>
    </dgm:pt>
    <dgm:pt modelId="{ED55735B-802B-4682-AC16-3A9F9CC5896B}" type="sibTrans" cxnId="{12915F5E-0095-4F2D-80A0-A9C9F3E2DB1C}">
      <dgm:prSet/>
      <dgm:spPr/>
      <dgm:t>
        <a:bodyPr/>
        <a:lstStyle/>
        <a:p>
          <a:endParaRPr kumimoji="1" lang="ja-JP" altLang="en-US" sz="2400"/>
        </a:p>
      </dgm:t>
    </dgm:pt>
    <dgm:pt modelId="{7B2B3DFA-D61C-40C9-BB7E-26472088414E}">
      <dgm:prSet phldrT="[テキスト]" custT="1"/>
      <dgm:spPr/>
      <dgm:t>
        <a:bodyPr lIns="0" rIns="0"/>
        <a:lstStyle/>
        <a:p>
          <a:r>
            <a:rPr kumimoji="1" lang="ja-JP" altLang="en-US" sz="1800" dirty="0"/>
            <a:t>医療機関</a:t>
          </a:r>
        </a:p>
      </dgm:t>
    </dgm:pt>
    <dgm:pt modelId="{454AA338-9CCC-4994-BB28-68D41E8A269B}" type="parTrans" cxnId="{5BB2F0C7-AF61-491E-9163-E561D1BBF2DB}">
      <dgm:prSet/>
      <dgm:spPr/>
      <dgm:t>
        <a:bodyPr/>
        <a:lstStyle/>
        <a:p>
          <a:endParaRPr kumimoji="1" lang="ja-JP" altLang="en-US" sz="2400"/>
        </a:p>
      </dgm:t>
    </dgm:pt>
    <dgm:pt modelId="{0A5F4022-8163-43BC-A740-8945D32DB443}" type="sibTrans" cxnId="{5BB2F0C7-AF61-491E-9163-E561D1BBF2DB}">
      <dgm:prSet/>
      <dgm:spPr/>
      <dgm:t>
        <a:bodyPr/>
        <a:lstStyle/>
        <a:p>
          <a:endParaRPr kumimoji="1" lang="ja-JP" altLang="en-US" sz="2400"/>
        </a:p>
      </dgm:t>
    </dgm:pt>
    <dgm:pt modelId="{28CFD36D-5635-4AEC-85FC-3E4505986235}">
      <dgm:prSet phldrT="[テキスト]" custT="1"/>
      <dgm:spPr/>
      <dgm:t>
        <a:bodyPr lIns="0" rIns="0"/>
        <a:lstStyle/>
        <a:p>
          <a:r>
            <a:rPr kumimoji="1" lang="ja-JP" altLang="en-US" sz="2000"/>
            <a:t>流通</a:t>
          </a:r>
        </a:p>
      </dgm:t>
    </dgm:pt>
    <dgm:pt modelId="{ABF48C18-39F0-4293-8979-70582DD67422}" type="parTrans" cxnId="{7F878DC7-2B04-4666-9FB1-E6820B65AADC}">
      <dgm:prSet/>
      <dgm:spPr/>
      <dgm:t>
        <a:bodyPr/>
        <a:lstStyle/>
        <a:p>
          <a:endParaRPr kumimoji="1" lang="ja-JP" altLang="en-US" sz="2400"/>
        </a:p>
      </dgm:t>
    </dgm:pt>
    <dgm:pt modelId="{207F8678-96BB-4D9B-9227-3672BE8D329F}" type="sibTrans" cxnId="{7F878DC7-2B04-4666-9FB1-E6820B65AADC}">
      <dgm:prSet/>
      <dgm:spPr/>
      <dgm:t>
        <a:bodyPr/>
        <a:lstStyle/>
        <a:p>
          <a:endParaRPr kumimoji="1" lang="ja-JP" altLang="en-US" sz="2400"/>
        </a:p>
      </dgm:t>
    </dgm:pt>
    <dgm:pt modelId="{CDA48721-6F33-4AE0-9C97-EB919C8B910A}">
      <dgm:prSet phldrT="[テキスト]" custT="1"/>
      <dgm:spPr/>
      <dgm:t>
        <a:bodyPr lIns="0" rIns="0"/>
        <a:lstStyle/>
        <a:p>
          <a:r>
            <a:rPr kumimoji="1" lang="ja-JP" altLang="en-US" sz="3200" b="1" dirty="0"/>
            <a:t>フォーミュラリ</a:t>
          </a:r>
        </a:p>
      </dgm:t>
    </dgm:pt>
    <dgm:pt modelId="{C99A3C75-1E52-49F6-BE7D-2EF75F3C9E49}" type="sibTrans" cxnId="{E0E0E0A8-9668-4B7C-AE87-DD3705814B1F}">
      <dgm:prSet/>
      <dgm:spPr/>
      <dgm:t>
        <a:bodyPr/>
        <a:lstStyle/>
        <a:p>
          <a:endParaRPr kumimoji="1" lang="ja-JP" altLang="en-US" sz="2400"/>
        </a:p>
      </dgm:t>
    </dgm:pt>
    <dgm:pt modelId="{6CE40440-476C-4234-99DB-A2E52454F743}" type="parTrans" cxnId="{E0E0E0A8-9668-4B7C-AE87-DD3705814B1F}">
      <dgm:prSet/>
      <dgm:spPr/>
      <dgm:t>
        <a:bodyPr/>
        <a:lstStyle/>
        <a:p>
          <a:endParaRPr kumimoji="1" lang="ja-JP" altLang="en-US" sz="2400"/>
        </a:p>
      </dgm:t>
    </dgm:pt>
    <dgm:pt modelId="{7A9B3D6E-3E4D-4EC8-ACF4-939A762C2AC4}" type="pres">
      <dgm:prSet presAssocID="{9D23AAE0-522B-476C-8C92-F703CD17BF0B}" presName="Name0" presStyleCnt="0">
        <dgm:presLayoutVars>
          <dgm:chMax val="1"/>
          <dgm:dir/>
          <dgm:animLvl val="ctr"/>
          <dgm:resizeHandles val="exact"/>
        </dgm:presLayoutVars>
      </dgm:prSet>
      <dgm:spPr/>
    </dgm:pt>
    <dgm:pt modelId="{457396BF-407F-4F17-A74D-227231471D3D}" type="pres">
      <dgm:prSet presAssocID="{CDA48721-6F33-4AE0-9C97-EB919C8B910A}" presName="centerShape" presStyleLbl="node0" presStyleIdx="0" presStyleCnt="1" custScaleX="137919" custScaleY="137919"/>
      <dgm:spPr>
        <a:prstGeom prst="ellipse">
          <a:avLst/>
        </a:prstGeom>
      </dgm:spPr>
    </dgm:pt>
    <dgm:pt modelId="{01631C5D-2C3F-4CB8-A095-614637D3C623}" type="pres">
      <dgm:prSet presAssocID="{85C4E3F4-5EE2-4B42-AF2C-9E5BCBD554E2}" presName="node" presStyleLbl="node1" presStyleIdx="0" presStyleCnt="5">
        <dgm:presLayoutVars>
          <dgm:bulletEnabled val="1"/>
        </dgm:presLayoutVars>
      </dgm:prSet>
      <dgm:spPr/>
    </dgm:pt>
    <dgm:pt modelId="{D9FD332C-2D19-4170-AE33-010F576F0007}" type="pres">
      <dgm:prSet presAssocID="{85C4E3F4-5EE2-4B42-AF2C-9E5BCBD554E2}" presName="dummy" presStyleCnt="0"/>
      <dgm:spPr/>
    </dgm:pt>
    <dgm:pt modelId="{1F8C21FF-1C32-4D13-AB5E-87988011FFC0}" type="pres">
      <dgm:prSet presAssocID="{EDD3C241-BED5-4918-8C5D-FA42D0058D3A}" presName="sibTrans" presStyleLbl="sibTrans2D1" presStyleIdx="0" presStyleCnt="5"/>
      <dgm:spPr/>
    </dgm:pt>
    <dgm:pt modelId="{C8168043-4043-40E1-A3F0-000555503AF1}" type="pres">
      <dgm:prSet presAssocID="{7B2B3DFA-D61C-40C9-BB7E-26472088414E}" presName="node" presStyleLbl="node1" presStyleIdx="1" presStyleCnt="5">
        <dgm:presLayoutVars>
          <dgm:bulletEnabled val="1"/>
        </dgm:presLayoutVars>
      </dgm:prSet>
      <dgm:spPr/>
    </dgm:pt>
    <dgm:pt modelId="{8C97F5E9-91F0-4CE6-8D5A-FF311D8B4BCB}" type="pres">
      <dgm:prSet presAssocID="{7B2B3DFA-D61C-40C9-BB7E-26472088414E}" presName="dummy" presStyleCnt="0"/>
      <dgm:spPr/>
    </dgm:pt>
    <dgm:pt modelId="{16D2ABA9-1B54-46EF-BC62-2D4746FDA36C}" type="pres">
      <dgm:prSet presAssocID="{0A5F4022-8163-43BC-A740-8945D32DB443}" presName="sibTrans" presStyleLbl="sibTrans2D1" presStyleIdx="1" presStyleCnt="5"/>
      <dgm:spPr/>
    </dgm:pt>
    <dgm:pt modelId="{9AC56899-A6A1-4BD9-9B3B-C10939D9CA87}" type="pres">
      <dgm:prSet presAssocID="{28CFD36D-5635-4AEC-85FC-3E4505986235}" presName="node" presStyleLbl="node1" presStyleIdx="2" presStyleCnt="5">
        <dgm:presLayoutVars>
          <dgm:bulletEnabled val="1"/>
        </dgm:presLayoutVars>
      </dgm:prSet>
      <dgm:spPr/>
    </dgm:pt>
    <dgm:pt modelId="{B90F7035-381D-475C-A5BD-CF3C9F03CE14}" type="pres">
      <dgm:prSet presAssocID="{28CFD36D-5635-4AEC-85FC-3E4505986235}" presName="dummy" presStyleCnt="0"/>
      <dgm:spPr/>
    </dgm:pt>
    <dgm:pt modelId="{5219850E-2A5D-4AF7-98D4-5C4EC4075584}" type="pres">
      <dgm:prSet presAssocID="{207F8678-96BB-4D9B-9227-3672BE8D329F}" presName="sibTrans" presStyleLbl="sibTrans2D1" presStyleIdx="2" presStyleCnt="5"/>
      <dgm:spPr/>
    </dgm:pt>
    <dgm:pt modelId="{E1DE8E70-F59B-426F-A288-A43DF3294FF5}" type="pres">
      <dgm:prSet presAssocID="{CCBA4AAF-D2D5-4580-A45A-21632FED3126}" presName="node" presStyleLbl="node1" presStyleIdx="3" presStyleCnt="5">
        <dgm:presLayoutVars>
          <dgm:bulletEnabled val="1"/>
        </dgm:presLayoutVars>
      </dgm:prSet>
      <dgm:spPr/>
    </dgm:pt>
    <dgm:pt modelId="{F80AB23D-E15D-47CA-97E4-6710E07BE158}" type="pres">
      <dgm:prSet presAssocID="{CCBA4AAF-D2D5-4580-A45A-21632FED3126}" presName="dummy" presStyleCnt="0"/>
      <dgm:spPr/>
    </dgm:pt>
    <dgm:pt modelId="{DF6DFA33-4889-4FBF-A33A-D927BCB7657D}" type="pres">
      <dgm:prSet presAssocID="{C53F15D2-6525-4AC5-B972-3DB420EA970A}" presName="sibTrans" presStyleLbl="sibTrans2D1" presStyleIdx="3" presStyleCnt="5"/>
      <dgm:spPr/>
    </dgm:pt>
    <dgm:pt modelId="{F30242DC-72C0-4660-B3A3-C7502F769D6B}" type="pres">
      <dgm:prSet presAssocID="{B0D1517E-3700-41CE-AAF7-E5DD01A98692}" presName="node" presStyleLbl="node1" presStyleIdx="4" presStyleCnt="5">
        <dgm:presLayoutVars>
          <dgm:bulletEnabled val="1"/>
        </dgm:presLayoutVars>
      </dgm:prSet>
      <dgm:spPr/>
    </dgm:pt>
    <dgm:pt modelId="{0CC69F1C-1B1D-4E0D-A725-4826324D0AAD}" type="pres">
      <dgm:prSet presAssocID="{B0D1517E-3700-41CE-AAF7-E5DD01A98692}" presName="dummy" presStyleCnt="0"/>
      <dgm:spPr/>
    </dgm:pt>
    <dgm:pt modelId="{65DD7F0B-637B-4F82-B92B-5339F36BFC13}" type="pres">
      <dgm:prSet presAssocID="{ED55735B-802B-4682-AC16-3A9F9CC5896B}" presName="sibTrans" presStyleLbl="sibTrans2D1" presStyleIdx="4" presStyleCnt="5"/>
      <dgm:spPr/>
    </dgm:pt>
  </dgm:ptLst>
  <dgm:cxnLst>
    <dgm:cxn modelId="{E101015C-676B-4AD7-83D2-FA48DB219CF2}" type="presOf" srcId="{ED55735B-802B-4682-AC16-3A9F9CC5896B}" destId="{65DD7F0B-637B-4F82-B92B-5339F36BFC13}" srcOrd="0" destOrd="0" presId="urn:microsoft.com/office/officeart/2005/8/layout/radial6"/>
    <dgm:cxn modelId="{12915F5E-0095-4F2D-80A0-A9C9F3E2DB1C}" srcId="{CDA48721-6F33-4AE0-9C97-EB919C8B910A}" destId="{B0D1517E-3700-41CE-AAF7-E5DD01A98692}" srcOrd="4" destOrd="0" parTransId="{A9E51DF7-3B81-4996-9625-65E54D61969D}" sibTransId="{ED55735B-802B-4682-AC16-3A9F9CC5896B}"/>
    <dgm:cxn modelId="{ECA0E84F-CEE8-461A-8593-CC7473CBDE6F}" type="presOf" srcId="{7B2B3DFA-D61C-40C9-BB7E-26472088414E}" destId="{C8168043-4043-40E1-A3F0-000555503AF1}" srcOrd="0" destOrd="0" presId="urn:microsoft.com/office/officeart/2005/8/layout/radial6"/>
    <dgm:cxn modelId="{5F406272-3133-409B-8E78-E189DF5E8720}" type="presOf" srcId="{207F8678-96BB-4D9B-9227-3672BE8D329F}" destId="{5219850E-2A5D-4AF7-98D4-5C4EC4075584}" srcOrd="0" destOrd="0" presId="urn:microsoft.com/office/officeart/2005/8/layout/radial6"/>
    <dgm:cxn modelId="{9C506678-3F83-4EEF-9EFD-A522A7312C3C}" srcId="{CDA48721-6F33-4AE0-9C97-EB919C8B910A}" destId="{CCBA4AAF-D2D5-4580-A45A-21632FED3126}" srcOrd="3" destOrd="0" parTransId="{38C14798-B37F-4BEF-BC7C-13DD3ECB4049}" sibTransId="{C53F15D2-6525-4AC5-B972-3DB420EA970A}"/>
    <dgm:cxn modelId="{561E8886-DC5E-4558-ABAA-EA3CEE60EECE}" type="presOf" srcId="{C53F15D2-6525-4AC5-B972-3DB420EA970A}" destId="{DF6DFA33-4889-4FBF-A33A-D927BCB7657D}" srcOrd="0" destOrd="0" presId="urn:microsoft.com/office/officeart/2005/8/layout/radial6"/>
    <dgm:cxn modelId="{48328A87-C6BA-41EB-9132-5B574B0B6131}" type="presOf" srcId="{0A5F4022-8163-43BC-A740-8945D32DB443}" destId="{16D2ABA9-1B54-46EF-BC62-2D4746FDA36C}" srcOrd="0" destOrd="0" presId="urn:microsoft.com/office/officeart/2005/8/layout/radial6"/>
    <dgm:cxn modelId="{C11C4AA5-B8B7-4AD4-B6AC-B2ACE8248890}" type="presOf" srcId="{85C4E3F4-5EE2-4B42-AF2C-9E5BCBD554E2}" destId="{01631C5D-2C3F-4CB8-A095-614637D3C623}" srcOrd="0" destOrd="0" presId="urn:microsoft.com/office/officeart/2005/8/layout/radial6"/>
    <dgm:cxn modelId="{E0E0E0A8-9668-4B7C-AE87-DD3705814B1F}" srcId="{9D23AAE0-522B-476C-8C92-F703CD17BF0B}" destId="{CDA48721-6F33-4AE0-9C97-EB919C8B910A}" srcOrd="0" destOrd="0" parTransId="{6CE40440-476C-4234-99DB-A2E52454F743}" sibTransId="{C99A3C75-1E52-49F6-BE7D-2EF75F3C9E49}"/>
    <dgm:cxn modelId="{84F09FAB-70AD-4A31-982E-9B993076181B}" type="presOf" srcId="{CCBA4AAF-D2D5-4580-A45A-21632FED3126}" destId="{E1DE8E70-F59B-426F-A288-A43DF3294FF5}" srcOrd="0" destOrd="0" presId="urn:microsoft.com/office/officeart/2005/8/layout/radial6"/>
    <dgm:cxn modelId="{B4218BB5-6C9E-4D66-B9EB-F397CB839CBD}" type="presOf" srcId="{B0D1517E-3700-41CE-AAF7-E5DD01A98692}" destId="{F30242DC-72C0-4660-B3A3-C7502F769D6B}" srcOrd="0" destOrd="0" presId="urn:microsoft.com/office/officeart/2005/8/layout/radial6"/>
    <dgm:cxn modelId="{7F878DC7-2B04-4666-9FB1-E6820B65AADC}" srcId="{CDA48721-6F33-4AE0-9C97-EB919C8B910A}" destId="{28CFD36D-5635-4AEC-85FC-3E4505986235}" srcOrd="2" destOrd="0" parTransId="{ABF48C18-39F0-4293-8979-70582DD67422}" sibTransId="{207F8678-96BB-4D9B-9227-3672BE8D329F}"/>
    <dgm:cxn modelId="{5BB2F0C7-AF61-491E-9163-E561D1BBF2DB}" srcId="{CDA48721-6F33-4AE0-9C97-EB919C8B910A}" destId="{7B2B3DFA-D61C-40C9-BB7E-26472088414E}" srcOrd="1" destOrd="0" parTransId="{454AA338-9CCC-4994-BB28-68D41E8A269B}" sibTransId="{0A5F4022-8163-43BC-A740-8945D32DB443}"/>
    <dgm:cxn modelId="{DEBEA5D0-7768-4C24-A30B-3FB11816A0DF}" type="presOf" srcId="{CDA48721-6F33-4AE0-9C97-EB919C8B910A}" destId="{457396BF-407F-4F17-A74D-227231471D3D}" srcOrd="0" destOrd="0" presId="urn:microsoft.com/office/officeart/2005/8/layout/radial6"/>
    <dgm:cxn modelId="{5179C0D8-8CA8-4047-81AA-B65873953513}" srcId="{CDA48721-6F33-4AE0-9C97-EB919C8B910A}" destId="{85C4E3F4-5EE2-4B42-AF2C-9E5BCBD554E2}" srcOrd="0" destOrd="0" parTransId="{EE26B9DC-8C2E-45C0-83D2-14CE0BA23E29}" sibTransId="{EDD3C241-BED5-4918-8C5D-FA42D0058D3A}"/>
    <dgm:cxn modelId="{3DE750E5-38DD-4161-88A6-055322155AFB}" type="presOf" srcId="{9D23AAE0-522B-476C-8C92-F703CD17BF0B}" destId="{7A9B3D6E-3E4D-4EC8-ACF4-939A762C2AC4}" srcOrd="0" destOrd="0" presId="urn:microsoft.com/office/officeart/2005/8/layout/radial6"/>
    <dgm:cxn modelId="{BAC7F6EC-D76B-410D-ADBD-F57034005B61}" type="presOf" srcId="{EDD3C241-BED5-4918-8C5D-FA42D0058D3A}" destId="{1F8C21FF-1C32-4D13-AB5E-87988011FFC0}" srcOrd="0" destOrd="0" presId="urn:microsoft.com/office/officeart/2005/8/layout/radial6"/>
    <dgm:cxn modelId="{CA33BCF4-CBB4-4B9D-A3A1-A128DADCFC10}" type="presOf" srcId="{28CFD36D-5635-4AEC-85FC-3E4505986235}" destId="{9AC56899-A6A1-4BD9-9B3B-C10939D9CA87}" srcOrd="0" destOrd="0" presId="urn:microsoft.com/office/officeart/2005/8/layout/radial6"/>
    <dgm:cxn modelId="{8196134D-730F-4CBD-900F-AC737BBCE515}" type="presParOf" srcId="{7A9B3D6E-3E4D-4EC8-ACF4-939A762C2AC4}" destId="{457396BF-407F-4F17-A74D-227231471D3D}" srcOrd="0" destOrd="0" presId="urn:microsoft.com/office/officeart/2005/8/layout/radial6"/>
    <dgm:cxn modelId="{2805D411-37E9-4AB7-AF76-6A6E51BDBE9A}" type="presParOf" srcId="{7A9B3D6E-3E4D-4EC8-ACF4-939A762C2AC4}" destId="{01631C5D-2C3F-4CB8-A095-614637D3C623}" srcOrd="1" destOrd="0" presId="urn:microsoft.com/office/officeart/2005/8/layout/radial6"/>
    <dgm:cxn modelId="{61AA4F95-E8C7-4423-9580-13F56FC9978F}" type="presParOf" srcId="{7A9B3D6E-3E4D-4EC8-ACF4-939A762C2AC4}" destId="{D9FD332C-2D19-4170-AE33-010F576F0007}" srcOrd="2" destOrd="0" presId="urn:microsoft.com/office/officeart/2005/8/layout/radial6"/>
    <dgm:cxn modelId="{17BA3FDE-9767-44C4-9282-390854C3F5A2}" type="presParOf" srcId="{7A9B3D6E-3E4D-4EC8-ACF4-939A762C2AC4}" destId="{1F8C21FF-1C32-4D13-AB5E-87988011FFC0}" srcOrd="3" destOrd="0" presId="urn:microsoft.com/office/officeart/2005/8/layout/radial6"/>
    <dgm:cxn modelId="{DBA30C93-131B-4789-8FAA-0A81F444A2CD}" type="presParOf" srcId="{7A9B3D6E-3E4D-4EC8-ACF4-939A762C2AC4}" destId="{C8168043-4043-40E1-A3F0-000555503AF1}" srcOrd="4" destOrd="0" presId="urn:microsoft.com/office/officeart/2005/8/layout/radial6"/>
    <dgm:cxn modelId="{7B043A6E-CDB8-45CB-AC5A-6583BF0383FC}" type="presParOf" srcId="{7A9B3D6E-3E4D-4EC8-ACF4-939A762C2AC4}" destId="{8C97F5E9-91F0-4CE6-8D5A-FF311D8B4BCB}" srcOrd="5" destOrd="0" presId="urn:microsoft.com/office/officeart/2005/8/layout/radial6"/>
    <dgm:cxn modelId="{DA272927-48AC-4737-BC18-CEDE53403342}" type="presParOf" srcId="{7A9B3D6E-3E4D-4EC8-ACF4-939A762C2AC4}" destId="{16D2ABA9-1B54-46EF-BC62-2D4746FDA36C}" srcOrd="6" destOrd="0" presId="urn:microsoft.com/office/officeart/2005/8/layout/radial6"/>
    <dgm:cxn modelId="{C470431D-B3EE-4113-A198-C4A6046854E1}" type="presParOf" srcId="{7A9B3D6E-3E4D-4EC8-ACF4-939A762C2AC4}" destId="{9AC56899-A6A1-4BD9-9B3B-C10939D9CA87}" srcOrd="7" destOrd="0" presId="urn:microsoft.com/office/officeart/2005/8/layout/radial6"/>
    <dgm:cxn modelId="{07A4BBA6-E5A4-45E2-B67C-B24BD9F3F31B}" type="presParOf" srcId="{7A9B3D6E-3E4D-4EC8-ACF4-939A762C2AC4}" destId="{B90F7035-381D-475C-A5BD-CF3C9F03CE14}" srcOrd="8" destOrd="0" presId="urn:microsoft.com/office/officeart/2005/8/layout/radial6"/>
    <dgm:cxn modelId="{5EE4F0E1-B261-46E3-88AA-965E6029F01F}" type="presParOf" srcId="{7A9B3D6E-3E4D-4EC8-ACF4-939A762C2AC4}" destId="{5219850E-2A5D-4AF7-98D4-5C4EC4075584}" srcOrd="9" destOrd="0" presId="urn:microsoft.com/office/officeart/2005/8/layout/radial6"/>
    <dgm:cxn modelId="{F489A83D-EFFF-49B6-89C1-C8CC5F036C08}" type="presParOf" srcId="{7A9B3D6E-3E4D-4EC8-ACF4-939A762C2AC4}" destId="{E1DE8E70-F59B-426F-A288-A43DF3294FF5}" srcOrd="10" destOrd="0" presId="urn:microsoft.com/office/officeart/2005/8/layout/radial6"/>
    <dgm:cxn modelId="{B3235D3A-74A3-454F-9E7C-C9D5AD18B034}" type="presParOf" srcId="{7A9B3D6E-3E4D-4EC8-ACF4-939A762C2AC4}" destId="{F80AB23D-E15D-47CA-97E4-6710E07BE158}" srcOrd="11" destOrd="0" presId="urn:microsoft.com/office/officeart/2005/8/layout/radial6"/>
    <dgm:cxn modelId="{632DC30B-D9A3-4674-8301-19584F45B845}" type="presParOf" srcId="{7A9B3D6E-3E4D-4EC8-ACF4-939A762C2AC4}" destId="{DF6DFA33-4889-4FBF-A33A-D927BCB7657D}" srcOrd="12" destOrd="0" presId="urn:microsoft.com/office/officeart/2005/8/layout/radial6"/>
    <dgm:cxn modelId="{AED76C8E-7F34-4ED5-A881-B747C236D0FA}" type="presParOf" srcId="{7A9B3D6E-3E4D-4EC8-ACF4-939A762C2AC4}" destId="{F30242DC-72C0-4660-B3A3-C7502F769D6B}" srcOrd="13" destOrd="0" presId="urn:microsoft.com/office/officeart/2005/8/layout/radial6"/>
    <dgm:cxn modelId="{15A11880-EFBD-465E-AAE1-C954F9FBFAE6}" type="presParOf" srcId="{7A9B3D6E-3E4D-4EC8-ACF4-939A762C2AC4}" destId="{0CC69F1C-1B1D-4E0D-A725-4826324D0AAD}" srcOrd="14" destOrd="0" presId="urn:microsoft.com/office/officeart/2005/8/layout/radial6"/>
    <dgm:cxn modelId="{26B45B62-3FA4-4786-9A71-98F11A78B95D}" type="presParOf" srcId="{7A9B3D6E-3E4D-4EC8-ACF4-939A762C2AC4}" destId="{65DD7F0B-637B-4F82-B92B-5339F36BFC13}"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604D25C-FC3C-4784-AD0F-11F85A388262}"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EAF6B4E2-E797-470C-936D-A7A60E5CCB3F}">
      <dgm:prSet custT="1"/>
      <dgm:spPr/>
      <dgm:t>
        <a:bodyPr/>
        <a:lstStyle/>
        <a:p>
          <a:pPr>
            <a:lnSpc>
              <a:spcPct val="100000"/>
            </a:lnSpc>
          </a:pPr>
          <a:r>
            <a:rPr lang="ja-JP" sz="2800" dirty="0"/>
            <a:t>エビデンスに基づいた薬剤選択が促され、</a:t>
          </a:r>
          <a:r>
            <a:rPr lang="ja-JP" altLang="en-US" sz="2800" dirty="0"/>
            <a:t>　　　</a:t>
          </a:r>
          <a:endParaRPr lang="en-US" altLang="ja-JP" sz="2800" dirty="0"/>
        </a:p>
        <a:p>
          <a:pPr>
            <a:lnSpc>
              <a:spcPct val="100000"/>
            </a:lnSpc>
          </a:pPr>
          <a:r>
            <a:rPr lang="ja-JP" sz="2800" dirty="0"/>
            <a:t>地域全体で同じ質の医療が受けられる</a:t>
          </a:r>
          <a:endParaRPr lang="en-US" sz="2800" dirty="0"/>
        </a:p>
      </dgm:t>
    </dgm:pt>
    <dgm:pt modelId="{C3CD9C95-6AA1-4A4B-9F88-FF2AF4E1B812}" type="parTrans" cxnId="{62E525B9-559E-4D7D-9E51-B6A5390C6DE3}">
      <dgm:prSet/>
      <dgm:spPr/>
      <dgm:t>
        <a:bodyPr/>
        <a:lstStyle/>
        <a:p>
          <a:endParaRPr lang="en-US"/>
        </a:p>
      </dgm:t>
    </dgm:pt>
    <dgm:pt modelId="{3310D2F3-CF5D-4AF0-A70F-B529B8A280D1}" type="sibTrans" cxnId="{62E525B9-559E-4D7D-9E51-B6A5390C6DE3}">
      <dgm:prSet/>
      <dgm:spPr/>
      <dgm:t>
        <a:bodyPr/>
        <a:lstStyle/>
        <a:p>
          <a:endParaRPr lang="en-US"/>
        </a:p>
      </dgm:t>
    </dgm:pt>
    <dgm:pt modelId="{86648B42-2C1E-4CF4-8377-F46CE995C560}">
      <dgm:prSet custT="1"/>
      <dgm:spPr/>
      <dgm:t>
        <a:bodyPr/>
        <a:lstStyle/>
        <a:p>
          <a:pPr>
            <a:lnSpc>
              <a:spcPct val="100000"/>
            </a:lnSpc>
          </a:pPr>
          <a:r>
            <a:rPr lang="ja-JP" sz="2800" dirty="0"/>
            <a:t>地域全体で</a:t>
          </a:r>
          <a:r>
            <a:rPr lang="ja-JP" altLang="en-US" sz="2800" dirty="0"/>
            <a:t>の</a:t>
          </a:r>
          <a:r>
            <a:rPr lang="ja-JP" sz="2800" dirty="0"/>
            <a:t>合意形成</a:t>
          </a:r>
          <a:r>
            <a:rPr lang="ja-JP" altLang="en-US" sz="2800" dirty="0"/>
            <a:t>により</a:t>
          </a:r>
          <a:r>
            <a:rPr lang="ja-JP" sz="2800" dirty="0"/>
            <a:t>、患者の受診先が</a:t>
          </a:r>
          <a:r>
            <a:rPr lang="ja-JP" altLang="en-US" sz="2800" dirty="0"/>
            <a:t>　</a:t>
          </a:r>
          <a:r>
            <a:rPr lang="ja-JP" sz="2800" dirty="0"/>
            <a:t>変わっても、</a:t>
          </a:r>
          <a:r>
            <a:rPr lang="ja-JP" sz="2800" b="1" dirty="0"/>
            <a:t>同じ第一推奨薬で治療継続しやすい</a:t>
          </a:r>
          <a:endParaRPr lang="en-US" sz="2800" dirty="0"/>
        </a:p>
      </dgm:t>
    </dgm:pt>
    <dgm:pt modelId="{EFB2C6EF-2000-4A6B-AD22-417486812284}" type="parTrans" cxnId="{12DF1AD7-53F8-4015-A7FF-C331193E3137}">
      <dgm:prSet/>
      <dgm:spPr/>
      <dgm:t>
        <a:bodyPr/>
        <a:lstStyle/>
        <a:p>
          <a:endParaRPr lang="en-US"/>
        </a:p>
      </dgm:t>
    </dgm:pt>
    <dgm:pt modelId="{03445B32-9236-493F-82DE-17A2487167C8}" type="sibTrans" cxnId="{12DF1AD7-53F8-4015-A7FF-C331193E3137}">
      <dgm:prSet/>
      <dgm:spPr/>
      <dgm:t>
        <a:bodyPr/>
        <a:lstStyle/>
        <a:p>
          <a:endParaRPr lang="en-US"/>
        </a:p>
      </dgm:t>
    </dgm:pt>
    <dgm:pt modelId="{8E8AC841-F716-4D49-A2BB-B321898DD000}">
      <dgm:prSet custT="1"/>
      <dgm:spPr>
        <a:noFill/>
      </dgm:spPr>
      <dgm:t>
        <a:bodyPr/>
        <a:lstStyle/>
        <a:p>
          <a:pPr>
            <a:lnSpc>
              <a:spcPct val="100000"/>
            </a:lnSpc>
          </a:pPr>
          <a:r>
            <a:rPr lang="ja-JP" altLang="en-US" sz="2800" dirty="0"/>
            <a:t>地域フォーミュラリ導入にあたり卸売業者と連携、対象薬剤の安定供給を確保</a:t>
          </a:r>
          <a:endParaRPr lang="en-US" sz="2800" dirty="0"/>
        </a:p>
      </dgm:t>
    </dgm:pt>
    <dgm:pt modelId="{51B16A7C-5820-4604-B8FC-9864BD7BE2C5}" type="parTrans" cxnId="{A395DCCA-4D3F-4585-B027-4B52FADAEAB7}">
      <dgm:prSet/>
      <dgm:spPr/>
      <dgm:t>
        <a:bodyPr/>
        <a:lstStyle/>
        <a:p>
          <a:endParaRPr kumimoji="1" lang="ja-JP" altLang="en-US"/>
        </a:p>
      </dgm:t>
    </dgm:pt>
    <dgm:pt modelId="{14B174AC-9C01-4DD1-AB25-49DA8815C154}" type="sibTrans" cxnId="{A395DCCA-4D3F-4585-B027-4B52FADAEAB7}">
      <dgm:prSet/>
      <dgm:spPr/>
      <dgm:t>
        <a:bodyPr/>
        <a:lstStyle/>
        <a:p>
          <a:endParaRPr kumimoji="1" lang="ja-JP" altLang="en-US"/>
        </a:p>
      </dgm:t>
    </dgm:pt>
    <dgm:pt modelId="{CD2E8E9A-7497-4493-9CC2-D99C54F4B594}" type="pres">
      <dgm:prSet presAssocID="{5604D25C-FC3C-4784-AD0F-11F85A388262}" presName="root" presStyleCnt="0">
        <dgm:presLayoutVars>
          <dgm:dir/>
          <dgm:resizeHandles val="exact"/>
        </dgm:presLayoutVars>
      </dgm:prSet>
      <dgm:spPr/>
    </dgm:pt>
    <dgm:pt modelId="{525DCE86-5577-48A8-8096-A8124C218482}" type="pres">
      <dgm:prSet presAssocID="{EAF6B4E2-E797-470C-936D-A7A60E5CCB3F}" presName="compNode" presStyleCnt="0"/>
      <dgm:spPr/>
    </dgm:pt>
    <dgm:pt modelId="{BA7B77F8-CB2A-4658-87D0-6FC5A3F87D65}" type="pres">
      <dgm:prSet presAssocID="{EAF6B4E2-E797-470C-936D-A7A60E5CCB3F}" presName="bgRect" presStyleLbl="bgShp" presStyleIdx="0" presStyleCnt="3"/>
      <dgm:spPr>
        <a:solidFill>
          <a:schemeClr val="bg1"/>
        </a:solidFill>
        <a:ln>
          <a:extLst>
            <a:ext uri="{C807C97D-BFC1-408E-A445-0C87EB9F89A2}">
              <ask:lineSketchStyleProps xmlns:ask="http://schemas.microsoft.com/office/drawing/2018/sketchyshapes">
                <ask:type>
                  <ask:lineSketchScribble/>
                </ask:type>
              </ask:lineSketchStyleProps>
            </a:ext>
          </a:extLst>
        </a:ln>
      </dgm:spPr>
    </dgm:pt>
    <dgm:pt modelId="{9959024D-AC9F-47C3-8DCC-E11A68BB207F}" type="pres">
      <dgm:prSet presAssocID="{EAF6B4E2-E797-470C-936D-A7A60E5CCB3F}" presName="iconRect" presStyleLbl="node1" presStyleIdx="0" presStyleCnt="3" custLinFactNeighborY="-4669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薬"/>
        </a:ext>
      </dgm:extLst>
    </dgm:pt>
    <dgm:pt modelId="{D96DE41B-B3FD-4D13-B0C0-F5C2DA6F79A0}" type="pres">
      <dgm:prSet presAssocID="{EAF6B4E2-E797-470C-936D-A7A60E5CCB3F}" presName="spaceRect" presStyleCnt="0"/>
      <dgm:spPr/>
    </dgm:pt>
    <dgm:pt modelId="{7587A581-80AE-4D41-B434-73AB1D3D66A7}" type="pres">
      <dgm:prSet presAssocID="{EAF6B4E2-E797-470C-936D-A7A60E5CCB3F}" presName="parTx" presStyleLbl="revTx" presStyleIdx="0" presStyleCnt="3" custLinFactNeighborY="-20978">
        <dgm:presLayoutVars>
          <dgm:chMax val="0"/>
          <dgm:chPref val="0"/>
        </dgm:presLayoutVars>
      </dgm:prSet>
      <dgm:spPr/>
    </dgm:pt>
    <dgm:pt modelId="{6F166FDC-8EFE-4511-8F64-1A7BB3D825A5}" type="pres">
      <dgm:prSet presAssocID="{3310D2F3-CF5D-4AF0-A70F-B529B8A280D1}" presName="sibTrans" presStyleCnt="0"/>
      <dgm:spPr/>
    </dgm:pt>
    <dgm:pt modelId="{4EF78FED-D28C-464B-B5D9-F8A8480BB0E3}" type="pres">
      <dgm:prSet presAssocID="{86648B42-2C1E-4CF4-8377-F46CE995C560}" presName="compNode" presStyleCnt="0"/>
      <dgm:spPr/>
    </dgm:pt>
    <dgm:pt modelId="{44530ED8-FF99-487B-A689-10F5E03CE676}" type="pres">
      <dgm:prSet presAssocID="{86648B42-2C1E-4CF4-8377-F46CE995C560}" presName="bgRect" presStyleLbl="bgShp" presStyleIdx="1" presStyleCnt="3" custLinFactNeighborY="20464"/>
      <dgm:spPr>
        <a:solidFill>
          <a:schemeClr val="bg1"/>
        </a:solidFill>
      </dgm:spPr>
    </dgm:pt>
    <dgm:pt modelId="{EF4BAEF1-A038-4F0C-AF0B-CD75FC40A83F}" type="pres">
      <dgm:prSet presAssocID="{86648B42-2C1E-4CF4-8377-F46CE995C560}" presName="iconRect" presStyleLbl="node1" presStyleIdx="1" presStyleCnt="3" custLinFactNeighborX="12207" custLinFactNeighborY="-235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聴診器"/>
        </a:ext>
      </dgm:extLst>
    </dgm:pt>
    <dgm:pt modelId="{C1D425D4-2C03-4FF9-88C0-300839D82152}" type="pres">
      <dgm:prSet presAssocID="{86648B42-2C1E-4CF4-8377-F46CE995C560}" presName="spaceRect" presStyleCnt="0"/>
      <dgm:spPr/>
    </dgm:pt>
    <dgm:pt modelId="{8F7E44DE-EA14-4D84-91EF-28475754306E}" type="pres">
      <dgm:prSet presAssocID="{86648B42-2C1E-4CF4-8377-F46CE995C560}" presName="parTx" presStyleLbl="revTx" presStyleIdx="1" presStyleCnt="3" custLinFactNeighborX="113" custLinFactNeighborY="-345">
        <dgm:presLayoutVars>
          <dgm:chMax val="0"/>
          <dgm:chPref val="0"/>
        </dgm:presLayoutVars>
      </dgm:prSet>
      <dgm:spPr/>
    </dgm:pt>
    <dgm:pt modelId="{82C71DD9-E2B6-4305-A754-58436B4FF814}" type="pres">
      <dgm:prSet presAssocID="{03445B32-9236-493F-82DE-17A2487167C8}" presName="sibTrans" presStyleCnt="0"/>
      <dgm:spPr/>
    </dgm:pt>
    <dgm:pt modelId="{2C53724F-25C6-4451-99D3-18BF64E03AB7}" type="pres">
      <dgm:prSet presAssocID="{8E8AC841-F716-4D49-A2BB-B321898DD000}" presName="compNode" presStyleCnt="0"/>
      <dgm:spPr/>
    </dgm:pt>
    <dgm:pt modelId="{780E0BEA-6B63-414B-80BE-34949494CAD4}" type="pres">
      <dgm:prSet presAssocID="{8E8AC841-F716-4D49-A2BB-B321898DD000}" presName="bgRect" presStyleLbl="bgShp" presStyleIdx="2" presStyleCnt="3"/>
      <dgm:spPr>
        <a:solidFill>
          <a:schemeClr val="bg1"/>
        </a:solidFill>
      </dgm:spPr>
    </dgm:pt>
    <dgm:pt modelId="{A5DB0442-D604-456C-B917-06907D4BD9C5}" type="pres">
      <dgm:prSet presAssocID="{8E8AC841-F716-4D49-A2BB-B321898DD000}" presName="iconRect" presStyleLbl="node1" presStyleIdx="2" presStyleCnt="3"/>
      <dgm:spPr>
        <a:blipFill>
          <a:blip xmlns:r="http://schemas.openxmlformats.org/officeDocument/2006/relationships" r:embed="rId5">
            <a:extLst>
              <a:ext uri="{BEBA8EAE-BF5A-486C-A8C5-ECC9F3942E4B}">
                <a14:imgProps xmlns:a14="http://schemas.microsoft.com/office/drawing/2010/main">
                  <a14:imgLayer r:embed="rId6">
                    <a14:imgEffect>
                      <a14:artisticCrisscrossEtching/>
                    </a14:imgEffect>
                  </a14:imgLayer>
                </a14:imgProps>
              </a:ext>
            </a:extLst>
          </a:blip>
          <a:srcRect/>
          <a:stretch>
            <a:fillRect/>
          </a:stretch>
        </a:blipFill>
      </dgm:spPr>
    </dgm:pt>
    <dgm:pt modelId="{C841B616-2126-48BE-A47C-6F718F308F44}" type="pres">
      <dgm:prSet presAssocID="{8E8AC841-F716-4D49-A2BB-B321898DD000}" presName="spaceRect" presStyleCnt="0"/>
      <dgm:spPr/>
    </dgm:pt>
    <dgm:pt modelId="{4A703894-4FBE-491F-A477-85847A2F0C08}" type="pres">
      <dgm:prSet presAssocID="{8E8AC841-F716-4D49-A2BB-B321898DD000}" presName="parTx" presStyleLbl="revTx" presStyleIdx="2" presStyleCnt="3">
        <dgm:presLayoutVars>
          <dgm:chMax val="0"/>
          <dgm:chPref val="0"/>
        </dgm:presLayoutVars>
      </dgm:prSet>
      <dgm:spPr/>
    </dgm:pt>
  </dgm:ptLst>
  <dgm:cxnLst>
    <dgm:cxn modelId="{02BC0B13-BA5A-4AEC-BA24-56AA7A133951}" type="presOf" srcId="{86648B42-2C1E-4CF4-8377-F46CE995C560}" destId="{8F7E44DE-EA14-4D84-91EF-28475754306E}" srcOrd="0" destOrd="0" presId="urn:microsoft.com/office/officeart/2018/2/layout/IconVerticalSolidList"/>
    <dgm:cxn modelId="{4D75EE7C-FE51-4F5F-8285-FE0327467412}" type="presOf" srcId="{8E8AC841-F716-4D49-A2BB-B321898DD000}" destId="{4A703894-4FBE-491F-A477-85847A2F0C08}" srcOrd="0" destOrd="0" presId="urn:microsoft.com/office/officeart/2018/2/layout/IconVerticalSolidList"/>
    <dgm:cxn modelId="{0D6CD485-7149-4CA2-AF41-F7F07F47B503}" type="presOf" srcId="{EAF6B4E2-E797-470C-936D-A7A60E5CCB3F}" destId="{7587A581-80AE-4D41-B434-73AB1D3D66A7}" srcOrd="0" destOrd="0" presId="urn:microsoft.com/office/officeart/2018/2/layout/IconVerticalSolidList"/>
    <dgm:cxn modelId="{2DEE9888-6796-48F0-8B40-FE0F8B7F5144}" type="presOf" srcId="{5604D25C-FC3C-4784-AD0F-11F85A388262}" destId="{CD2E8E9A-7497-4493-9CC2-D99C54F4B594}" srcOrd="0" destOrd="0" presId="urn:microsoft.com/office/officeart/2018/2/layout/IconVerticalSolidList"/>
    <dgm:cxn modelId="{62E525B9-559E-4D7D-9E51-B6A5390C6DE3}" srcId="{5604D25C-FC3C-4784-AD0F-11F85A388262}" destId="{EAF6B4E2-E797-470C-936D-A7A60E5CCB3F}" srcOrd="0" destOrd="0" parTransId="{C3CD9C95-6AA1-4A4B-9F88-FF2AF4E1B812}" sibTransId="{3310D2F3-CF5D-4AF0-A70F-B529B8A280D1}"/>
    <dgm:cxn modelId="{A395DCCA-4D3F-4585-B027-4B52FADAEAB7}" srcId="{5604D25C-FC3C-4784-AD0F-11F85A388262}" destId="{8E8AC841-F716-4D49-A2BB-B321898DD000}" srcOrd="2" destOrd="0" parTransId="{51B16A7C-5820-4604-B8FC-9864BD7BE2C5}" sibTransId="{14B174AC-9C01-4DD1-AB25-49DA8815C154}"/>
    <dgm:cxn modelId="{12DF1AD7-53F8-4015-A7FF-C331193E3137}" srcId="{5604D25C-FC3C-4784-AD0F-11F85A388262}" destId="{86648B42-2C1E-4CF4-8377-F46CE995C560}" srcOrd="1" destOrd="0" parTransId="{EFB2C6EF-2000-4A6B-AD22-417486812284}" sibTransId="{03445B32-9236-493F-82DE-17A2487167C8}"/>
    <dgm:cxn modelId="{61CDCA6A-0960-4C4B-819C-70985E5C81EC}" type="presParOf" srcId="{CD2E8E9A-7497-4493-9CC2-D99C54F4B594}" destId="{525DCE86-5577-48A8-8096-A8124C218482}" srcOrd="0" destOrd="0" presId="urn:microsoft.com/office/officeart/2018/2/layout/IconVerticalSolidList"/>
    <dgm:cxn modelId="{84513731-C79F-47FA-A096-764B83624FF9}" type="presParOf" srcId="{525DCE86-5577-48A8-8096-A8124C218482}" destId="{BA7B77F8-CB2A-4658-87D0-6FC5A3F87D65}" srcOrd="0" destOrd="0" presId="urn:microsoft.com/office/officeart/2018/2/layout/IconVerticalSolidList"/>
    <dgm:cxn modelId="{F4FD07BF-DA7B-433F-A0C8-5D3B128CA6AF}" type="presParOf" srcId="{525DCE86-5577-48A8-8096-A8124C218482}" destId="{9959024D-AC9F-47C3-8DCC-E11A68BB207F}" srcOrd="1" destOrd="0" presId="urn:microsoft.com/office/officeart/2018/2/layout/IconVerticalSolidList"/>
    <dgm:cxn modelId="{10960E5C-C3FF-4668-AF96-7A5824C02CC7}" type="presParOf" srcId="{525DCE86-5577-48A8-8096-A8124C218482}" destId="{D96DE41B-B3FD-4D13-B0C0-F5C2DA6F79A0}" srcOrd="2" destOrd="0" presId="urn:microsoft.com/office/officeart/2018/2/layout/IconVerticalSolidList"/>
    <dgm:cxn modelId="{13A383E7-7972-4F03-B16D-8F14EA247A64}" type="presParOf" srcId="{525DCE86-5577-48A8-8096-A8124C218482}" destId="{7587A581-80AE-4D41-B434-73AB1D3D66A7}" srcOrd="3" destOrd="0" presId="urn:microsoft.com/office/officeart/2018/2/layout/IconVerticalSolidList"/>
    <dgm:cxn modelId="{3AB5ED24-BAE6-441A-9DDA-06554A274550}" type="presParOf" srcId="{CD2E8E9A-7497-4493-9CC2-D99C54F4B594}" destId="{6F166FDC-8EFE-4511-8F64-1A7BB3D825A5}" srcOrd="1" destOrd="0" presId="urn:microsoft.com/office/officeart/2018/2/layout/IconVerticalSolidList"/>
    <dgm:cxn modelId="{DD198E48-F268-41A4-B866-6BAA0AD6DD52}" type="presParOf" srcId="{CD2E8E9A-7497-4493-9CC2-D99C54F4B594}" destId="{4EF78FED-D28C-464B-B5D9-F8A8480BB0E3}" srcOrd="2" destOrd="0" presId="urn:microsoft.com/office/officeart/2018/2/layout/IconVerticalSolidList"/>
    <dgm:cxn modelId="{B0E7DDE1-57B2-4DA1-8776-432B2F166112}" type="presParOf" srcId="{4EF78FED-D28C-464B-B5D9-F8A8480BB0E3}" destId="{44530ED8-FF99-487B-A689-10F5E03CE676}" srcOrd="0" destOrd="0" presId="urn:microsoft.com/office/officeart/2018/2/layout/IconVerticalSolidList"/>
    <dgm:cxn modelId="{5357F2B9-ED17-4F89-A741-44EBCFBE2616}" type="presParOf" srcId="{4EF78FED-D28C-464B-B5D9-F8A8480BB0E3}" destId="{EF4BAEF1-A038-4F0C-AF0B-CD75FC40A83F}" srcOrd="1" destOrd="0" presId="urn:microsoft.com/office/officeart/2018/2/layout/IconVerticalSolidList"/>
    <dgm:cxn modelId="{140D4CA7-205D-40AC-97D7-3FC504BF1C5D}" type="presParOf" srcId="{4EF78FED-D28C-464B-B5D9-F8A8480BB0E3}" destId="{C1D425D4-2C03-4FF9-88C0-300839D82152}" srcOrd="2" destOrd="0" presId="urn:microsoft.com/office/officeart/2018/2/layout/IconVerticalSolidList"/>
    <dgm:cxn modelId="{61161B75-695C-45A2-89F2-4208C60F9F0C}" type="presParOf" srcId="{4EF78FED-D28C-464B-B5D9-F8A8480BB0E3}" destId="{8F7E44DE-EA14-4D84-91EF-28475754306E}" srcOrd="3" destOrd="0" presId="urn:microsoft.com/office/officeart/2018/2/layout/IconVerticalSolidList"/>
    <dgm:cxn modelId="{9F4872E0-21D3-49BD-B6B6-37DC1DC71E84}" type="presParOf" srcId="{CD2E8E9A-7497-4493-9CC2-D99C54F4B594}" destId="{82C71DD9-E2B6-4305-A754-58436B4FF814}" srcOrd="3" destOrd="0" presId="urn:microsoft.com/office/officeart/2018/2/layout/IconVerticalSolidList"/>
    <dgm:cxn modelId="{1003860B-90F2-4EF2-A539-FE7FA3368296}" type="presParOf" srcId="{CD2E8E9A-7497-4493-9CC2-D99C54F4B594}" destId="{2C53724F-25C6-4451-99D3-18BF64E03AB7}" srcOrd="4" destOrd="0" presId="urn:microsoft.com/office/officeart/2018/2/layout/IconVerticalSolidList"/>
    <dgm:cxn modelId="{784C0847-1994-4D45-91D8-CDBC0AA9CD56}" type="presParOf" srcId="{2C53724F-25C6-4451-99D3-18BF64E03AB7}" destId="{780E0BEA-6B63-414B-80BE-34949494CAD4}" srcOrd="0" destOrd="0" presId="urn:microsoft.com/office/officeart/2018/2/layout/IconVerticalSolidList"/>
    <dgm:cxn modelId="{1F83577E-37EE-4940-9F8E-7EDF3E21F439}" type="presParOf" srcId="{2C53724F-25C6-4451-99D3-18BF64E03AB7}" destId="{A5DB0442-D604-456C-B917-06907D4BD9C5}" srcOrd="1" destOrd="0" presId="urn:microsoft.com/office/officeart/2018/2/layout/IconVerticalSolidList"/>
    <dgm:cxn modelId="{CF5DBD41-713D-4C44-AADC-019A78F0C950}" type="presParOf" srcId="{2C53724F-25C6-4451-99D3-18BF64E03AB7}" destId="{C841B616-2126-48BE-A47C-6F718F308F44}" srcOrd="2" destOrd="0" presId="urn:microsoft.com/office/officeart/2018/2/layout/IconVerticalSolidList"/>
    <dgm:cxn modelId="{85745BCF-2D93-4634-92E5-F6ABB0164482}" type="presParOf" srcId="{2C53724F-25C6-4451-99D3-18BF64E03AB7}" destId="{4A703894-4FBE-491F-A477-85847A2F0C08}"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0A5B37-518F-44BE-B6F0-DE51FB31FC43}">
      <dsp:nvSpPr>
        <dsp:cNvPr id="0" name=""/>
        <dsp:cNvSpPr/>
      </dsp:nvSpPr>
      <dsp:spPr>
        <a:xfrm>
          <a:off x="0" y="2333"/>
          <a:ext cx="10312400" cy="0"/>
        </a:xfrm>
        <a:prstGeom prst="lin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AD346AE-3CA3-4E7C-94C1-F40917FA3C36}">
      <dsp:nvSpPr>
        <dsp:cNvPr id="0" name=""/>
        <dsp:cNvSpPr/>
      </dsp:nvSpPr>
      <dsp:spPr>
        <a:xfrm>
          <a:off x="0" y="2333"/>
          <a:ext cx="10312400" cy="1591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1244600">
            <a:lnSpc>
              <a:spcPct val="100000"/>
            </a:lnSpc>
            <a:spcBef>
              <a:spcPct val="0"/>
            </a:spcBef>
            <a:spcAft>
              <a:spcPts val="0"/>
            </a:spcAft>
            <a:buNone/>
          </a:pPr>
          <a:r>
            <a:rPr kumimoji="1" lang="ja-JP" sz="2800" b="1" kern="1200" dirty="0"/>
            <a:t>地域</a:t>
          </a:r>
          <a:r>
            <a:rPr kumimoji="1" lang="ja-JP" sz="2800" kern="1200" dirty="0"/>
            <a:t>の医療機関、薬局、</a:t>
          </a:r>
          <a:r>
            <a:rPr kumimoji="1" lang="ja-JP" sz="2800" b="1" kern="1200" dirty="0"/>
            <a:t>医師会、薬剤師会</a:t>
          </a:r>
          <a:r>
            <a:rPr kumimoji="1" lang="ja-JP" sz="2800" kern="1200" dirty="0"/>
            <a:t>などが共同で</a:t>
          </a:r>
          <a:r>
            <a:rPr kumimoji="1" lang="ja-JP" altLang="en-US" sz="2800" kern="1200" dirty="0"/>
            <a:t>　　　</a:t>
          </a:r>
          <a:r>
            <a:rPr kumimoji="1" lang="ja-JP" sz="2800" kern="1200" dirty="0"/>
            <a:t>作成する「推奨医薬品リスト」</a:t>
          </a:r>
          <a:endParaRPr lang="en-US" sz="2800" kern="1200" dirty="0"/>
        </a:p>
      </dsp:txBody>
      <dsp:txXfrm>
        <a:off x="0" y="2333"/>
        <a:ext cx="10312400" cy="1591236"/>
      </dsp:txXfrm>
    </dsp:sp>
    <dsp:sp modelId="{72EF6FAA-D0E1-4A15-B911-BA0C2929B6BF}">
      <dsp:nvSpPr>
        <dsp:cNvPr id="0" name=""/>
        <dsp:cNvSpPr/>
      </dsp:nvSpPr>
      <dsp:spPr>
        <a:xfrm>
          <a:off x="0" y="1593569"/>
          <a:ext cx="10312400" cy="0"/>
        </a:xfrm>
        <a:prstGeom prst="line">
          <a:avLst/>
        </a:prstGeom>
        <a:gradFill rotWithShape="0">
          <a:gsLst>
            <a:gs pos="0">
              <a:schemeClr val="accent4">
                <a:hueOff val="3299968"/>
                <a:satOff val="-14601"/>
                <a:lumOff val="-2452"/>
                <a:alphaOff val="0"/>
                <a:satMod val="103000"/>
                <a:lumMod val="102000"/>
                <a:tint val="94000"/>
              </a:schemeClr>
            </a:gs>
            <a:gs pos="50000">
              <a:schemeClr val="accent4">
                <a:hueOff val="3299968"/>
                <a:satOff val="-14601"/>
                <a:lumOff val="-2452"/>
                <a:alphaOff val="0"/>
                <a:satMod val="110000"/>
                <a:lumMod val="100000"/>
                <a:shade val="100000"/>
              </a:schemeClr>
            </a:gs>
            <a:gs pos="100000">
              <a:schemeClr val="accent4">
                <a:hueOff val="3299968"/>
                <a:satOff val="-14601"/>
                <a:lumOff val="-2452"/>
                <a:alphaOff val="0"/>
                <a:lumMod val="99000"/>
                <a:satMod val="120000"/>
                <a:shade val="78000"/>
              </a:schemeClr>
            </a:gs>
          </a:gsLst>
          <a:lin ang="5400000" scaled="0"/>
        </a:gradFill>
        <a:ln w="12700" cap="flat" cmpd="sng" algn="ctr">
          <a:solidFill>
            <a:schemeClr val="accent4">
              <a:hueOff val="3299968"/>
              <a:satOff val="-14601"/>
              <a:lumOff val="-2452"/>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7D8A90F-C258-48B3-8D64-8B575A645868}">
      <dsp:nvSpPr>
        <dsp:cNvPr id="0" name=""/>
        <dsp:cNvSpPr/>
      </dsp:nvSpPr>
      <dsp:spPr>
        <a:xfrm>
          <a:off x="0" y="1593569"/>
          <a:ext cx="10312400" cy="1591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1244600">
            <a:lnSpc>
              <a:spcPct val="100000"/>
            </a:lnSpc>
            <a:spcBef>
              <a:spcPct val="0"/>
            </a:spcBef>
            <a:spcAft>
              <a:spcPts val="0"/>
            </a:spcAft>
            <a:buNone/>
          </a:pPr>
          <a:r>
            <a:rPr kumimoji="1" lang="ja-JP" sz="2800" kern="1200" dirty="0"/>
            <a:t>地域で標準的に用いる薬剤を決めることで</a:t>
          </a:r>
          <a:r>
            <a:rPr lang="ja-JP" sz="2800" kern="1200" dirty="0"/>
            <a:t>過剰・重複投与を</a:t>
          </a:r>
          <a:r>
            <a:rPr lang="ja-JP" altLang="en-US" sz="2800" kern="1200" dirty="0"/>
            <a:t>　</a:t>
          </a:r>
          <a:r>
            <a:rPr lang="ja-JP" sz="2800" kern="1200" dirty="0"/>
            <a:t>減らし、</a:t>
          </a:r>
          <a:r>
            <a:rPr lang="ja-JP" sz="2800" b="1" kern="1200" dirty="0"/>
            <a:t>医療の質と効率</a:t>
          </a:r>
          <a:r>
            <a:rPr lang="ja-JP" sz="2800" kern="1200" dirty="0"/>
            <a:t>を上げる</a:t>
          </a:r>
          <a:endParaRPr lang="en-US" sz="2800" kern="1200" dirty="0"/>
        </a:p>
      </dsp:txBody>
      <dsp:txXfrm>
        <a:off x="0" y="1593569"/>
        <a:ext cx="10312400" cy="1591236"/>
      </dsp:txXfrm>
    </dsp:sp>
    <dsp:sp modelId="{16BFD919-6C63-44E6-A629-842BE626EC69}">
      <dsp:nvSpPr>
        <dsp:cNvPr id="0" name=""/>
        <dsp:cNvSpPr/>
      </dsp:nvSpPr>
      <dsp:spPr>
        <a:xfrm>
          <a:off x="0" y="3184805"/>
          <a:ext cx="10312400" cy="0"/>
        </a:xfrm>
        <a:prstGeom prst="line">
          <a:avLst/>
        </a:prstGeom>
        <a:gradFill rotWithShape="0">
          <a:gsLst>
            <a:gs pos="0">
              <a:schemeClr val="accent4">
                <a:hueOff val="6599937"/>
                <a:satOff val="-29202"/>
                <a:lumOff val="-4903"/>
                <a:alphaOff val="0"/>
                <a:satMod val="103000"/>
                <a:lumMod val="102000"/>
                <a:tint val="94000"/>
              </a:schemeClr>
            </a:gs>
            <a:gs pos="50000">
              <a:schemeClr val="accent4">
                <a:hueOff val="6599937"/>
                <a:satOff val="-29202"/>
                <a:lumOff val="-4903"/>
                <a:alphaOff val="0"/>
                <a:satMod val="110000"/>
                <a:lumMod val="100000"/>
                <a:shade val="100000"/>
              </a:schemeClr>
            </a:gs>
            <a:gs pos="100000">
              <a:schemeClr val="accent4">
                <a:hueOff val="6599937"/>
                <a:satOff val="-29202"/>
                <a:lumOff val="-4903"/>
                <a:alphaOff val="0"/>
                <a:lumMod val="99000"/>
                <a:satMod val="120000"/>
                <a:shade val="78000"/>
              </a:schemeClr>
            </a:gs>
          </a:gsLst>
          <a:lin ang="5400000" scaled="0"/>
        </a:gradFill>
        <a:ln w="12700" cap="flat" cmpd="sng" algn="ctr">
          <a:solidFill>
            <a:schemeClr val="accent4">
              <a:hueOff val="6599937"/>
              <a:satOff val="-29202"/>
              <a:lumOff val="-4903"/>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7AD9928-7389-442C-B4C7-544ED6441772}">
      <dsp:nvSpPr>
        <dsp:cNvPr id="0" name=""/>
        <dsp:cNvSpPr/>
      </dsp:nvSpPr>
      <dsp:spPr>
        <a:xfrm>
          <a:off x="0" y="3187138"/>
          <a:ext cx="10312400" cy="1591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100000"/>
            </a:lnSpc>
            <a:spcBef>
              <a:spcPct val="0"/>
            </a:spcBef>
            <a:spcAft>
              <a:spcPts val="0"/>
            </a:spcAft>
            <a:buNone/>
          </a:pPr>
          <a:r>
            <a:rPr kumimoji="1" lang="ja-JP" altLang="en-US" sz="2800" kern="1200" dirty="0"/>
            <a:t>処方薬の標準化により、地域包括ケアシステムの一助とする</a:t>
          </a:r>
          <a:endParaRPr lang="en-US" sz="2800" kern="1200" dirty="0"/>
        </a:p>
      </dsp:txBody>
      <dsp:txXfrm>
        <a:off x="0" y="3187138"/>
        <a:ext cx="10312400" cy="15912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3C8F41-1B1A-46F8-8EF1-9224C21C85C6}">
      <dsp:nvSpPr>
        <dsp:cNvPr id="0" name=""/>
        <dsp:cNvSpPr/>
      </dsp:nvSpPr>
      <dsp:spPr>
        <a:xfrm>
          <a:off x="0" y="200"/>
          <a:ext cx="10515600" cy="0"/>
        </a:xfrm>
        <a:prstGeom prst="lin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436F02B-75C0-41BD-BA70-3A7519A55EB6}">
      <dsp:nvSpPr>
        <dsp:cNvPr id="0" name=""/>
        <dsp:cNvSpPr/>
      </dsp:nvSpPr>
      <dsp:spPr>
        <a:xfrm>
          <a:off x="0" y="200"/>
          <a:ext cx="10515600" cy="9933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kumimoji="1" lang="ja-JP" sz="2400" kern="1200" dirty="0"/>
            <a:t>医療費適正化や医薬品の適正使用の観点から、</a:t>
          </a:r>
          <a:r>
            <a:rPr kumimoji="1" lang="ja-JP" sz="2400" b="1" kern="1200" dirty="0"/>
            <a:t>地域フォーミュラリの</a:t>
          </a:r>
          <a:r>
            <a:rPr kumimoji="1" lang="ja-JP" altLang="en-US" sz="2400" b="1" kern="1200" dirty="0"/>
            <a:t>　　</a:t>
          </a:r>
          <a:r>
            <a:rPr kumimoji="1" lang="ja-JP" sz="2400" b="1" kern="1200" dirty="0"/>
            <a:t>全国展開を強く推進する姿勢</a:t>
          </a:r>
          <a:r>
            <a:rPr kumimoji="1" lang="ja-JP" sz="2400" kern="1200" dirty="0"/>
            <a:t>が明記</a:t>
          </a:r>
          <a:endParaRPr lang="en-US" sz="2400" kern="1200" dirty="0"/>
        </a:p>
      </dsp:txBody>
      <dsp:txXfrm>
        <a:off x="0" y="200"/>
        <a:ext cx="10515600" cy="993345"/>
      </dsp:txXfrm>
    </dsp:sp>
    <dsp:sp modelId="{E040E2ED-CD2B-4728-9F72-7F15E1E5F9CF}">
      <dsp:nvSpPr>
        <dsp:cNvPr id="0" name=""/>
        <dsp:cNvSpPr/>
      </dsp:nvSpPr>
      <dsp:spPr>
        <a:xfrm>
          <a:off x="0" y="993545"/>
          <a:ext cx="10515600" cy="0"/>
        </a:xfrm>
        <a:prstGeom prst="line">
          <a:avLst/>
        </a:prstGeom>
        <a:gradFill rotWithShape="0">
          <a:gsLst>
            <a:gs pos="0">
              <a:schemeClr val="accent4">
                <a:hueOff val="1649984"/>
                <a:satOff val="-7300"/>
                <a:lumOff val="-1226"/>
                <a:alphaOff val="0"/>
                <a:satMod val="103000"/>
                <a:lumMod val="102000"/>
                <a:tint val="94000"/>
              </a:schemeClr>
            </a:gs>
            <a:gs pos="50000">
              <a:schemeClr val="accent4">
                <a:hueOff val="1649984"/>
                <a:satOff val="-7300"/>
                <a:lumOff val="-1226"/>
                <a:alphaOff val="0"/>
                <a:satMod val="110000"/>
                <a:lumMod val="100000"/>
                <a:shade val="100000"/>
              </a:schemeClr>
            </a:gs>
            <a:gs pos="100000">
              <a:schemeClr val="accent4">
                <a:hueOff val="1649984"/>
                <a:satOff val="-7300"/>
                <a:lumOff val="-1226"/>
                <a:alphaOff val="0"/>
                <a:lumMod val="99000"/>
                <a:satMod val="120000"/>
                <a:shade val="78000"/>
              </a:schemeClr>
            </a:gs>
          </a:gsLst>
          <a:lin ang="5400000" scaled="0"/>
        </a:gradFill>
        <a:ln w="12700" cap="flat" cmpd="sng" algn="ctr">
          <a:solidFill>
            <a:schemeClr val="accent4">
              <a:hueOff val="1649984"/>
              <a:satOff val="-7300"/>
              <a:lumOff val="-1226"/>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197503FE-E3A7-43CA-8307-A17D62A819A7}">
      <dsp:nvSpPr>
        <dsp:cNvPr id="0" name=""/>
        <dsp:cNvSpPr/>
      </dsp:nvSpPr>
      <dsp:spPr>
        <a:xfrm>
          <a:off x="0" y="993545"/>
          <a:ext cx="10515600" cy="602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kumimoji="1" lang="ja-JP" sz="2400" kern="1200" dirty="0"/>
            <a:t>地域フォーミュラリの全国展開を</a:t>
          </a:r>
          <a:r>
            <a:rPr kumimoji="1" lang="en-US" sz="2400" kern="1200" dirty="0"/>
            <a:t>2026</a:t>
          </a:r>
          <a:r>
            <a:rPr kumimoji="1" lang="ja-JP" sz="2400" kern="1200" dirty="0"/>
            <a:t>年度から実行可能な形で進める方針</a:t>
          </a:r>
          <a:endParaRPr lang="en-US" sz="2400" kern="1200" dirty="0"/>
        </a:p>
      </dsp:txBody>
      <dsp:txXfrm>
        <a:off x="0" y="993545"/>
        <a:ext cx="10515600" cy="602980"/>
      </dsp:txXfrm>
    </dsp:sp>
    <dsp:sp modelId="{EFE23733-5728-43A4-BFA3-2FB57E5FC149}">
      <dsp:nvSpPr>
        <dsp:cNvPr id="0" name=""/>
        <dsp:cNvSpPr/>
      </dsp:nvSpPr>
      <dsp:spPr>
        <a:xfrm>
          <a:off x="0" y="1596526"/>
          <a:ext cx="10515600" cy="0"/>
        </a:xfrm>
        <a:prstGeom prst="line">
          <a:avLst/>
        </a:prstGeom>
        <a:gradFill rotWithShape="0">
          <a:gsLst>
            <a:gs pos="0">
              <a:schemeClr val="accent4">
                <a:hueOff val="3299968"/>
                <a:satOff val="-14601"/>
                <a:lumOff val="-2452"/>
                <a:alphaOff val="0"/>
                <a:satMod val="103000"/>
                <a:lumMod val="102000"/>
                <a:tint val="94000"/>
              </a:schemeClr>
            </a:gs>
            <a:gs pos="50000">
              <a:schemeClr val="accent4">
                <a:hueOff val="3299968"/>
                <a:satOff val="-14601"/>
                <a:lumOff val="-2452"/>
                <a:alphaOff val="0"/>
                <a:satMod val="110000"/>
                <a:lumMod val="100000"/>
                <a:shade val="100000"/>
              </a:schemeClr>
            </a:gs>
            <a:gs pos="100000">
              <a:schemeClr val="accent4">
                <a:hueOff val="3299968"/>
                <a:satOff val="-14601"/>
                <a:lumOff val="-2452"/>
                <a:alphaOff val="0"/>
                <a:lumMod val="99000"/>
                <a:satMod val="120000"/>
                <a:shade val="78000"/>
              </a:schemeClr>
            </a:gs>
          </a:gsLst>
          <a:lin ang="5400000" scaled="0"/>
        </a:gradFill>
        <a:ln w="12700" cap="flat" cmpd="sng" algn="ctr">
          <a:solidFill>
            <a:schemeClr val="accent4">
              <a:hueOff val="3299968"/>
              <a:satOff val="-14601"/>
              <a:lumOff val="-2452"/>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6E254A1-0BE0-40F4-92BF-7B369CA91EB8}">
      <dsp:nvSpPr>
        <dsp:cNvPr id="0" name=""/>
        <dsp:cNvSpPr/>
      </dsp:nvSpPr>
      <dsp:spPr>
        <a:xfrm>
          <a:off x="0" y="1596526"/>
          <a:ext cx="10515600" cy="9933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kumimoji="1" lang="en-US" sz="2400" kern="1200" dirty="0"/>
            <a:t>2026</a:t>
          </a:r>
          <a:r>
            <a:rPr kumimoji="1" lang="ja-JP" sz="2400" kern="1200" dirty="0"/>
            <a:t>年度予算に地域フォーミュラリ全国展開に向けた施策を反映する方針が打ち出されている</a:t>
          </a:r>
          <a:endParaRPr lang="en-US" sz="2400" kern="1200" dirty="0"/>
        </a:p>
      </dsp:txBody>
      <dsp:txXfrm>
        <a:off x="0" y="1596526"/>
        <a:ext cx="10515600" cy="993345"/>
      </dsp:txXfrm>
    </dsp:sp>
    <dsp:sp modelId="{EBEA919F-2149-4463-95ED-5E77041C33B8}">
      <dsp:nvSpPr>
        <dsp:cNvPr id="0" name=""/>
        <dsp:cNvSpPr/>
      </dsp:nvSpPr>
      <dsp:spPr>
        <a:xfrm>
          <a:off x="0" y="2589871"/>
          <a:ext cx="10515600" cy="0"/>
        </a:xfrm>
        <a:prstGeom prst="line">
          <a:avLst/>
        </a:prstGeom>
        <a:gradFill rotWithShape="0">
          <a:gsLst>
            <a:gs pos="0">
              <a:schemeClr val="accent4">
                <a:hueOff val="4949952"/>
                <a:satOff val="-21901"/>
                <a:lumOff val="-3677"/>
                <a:alphaOff val="0"/>
                <a:satMod val="103000"/>
                <a:lumMod val="102000"/>
                <a:tint val="94000"/>
              </a:schemeClr>
            </a:gs>
            <a:gs pos="50000">
              <a:schemeClr val="accent4">
                <a:hueOff val="4949952"/>
                <a:satOff val="-21901"/>
                <a:lumOff val="-3677"/>
                <a:alphaOff val="0"/>
                <a:satMod val="110000"/>
                <a:lumMod val="100000"/>
                <a:shade val="100000"/>
              </a:schemeClr>
            </a:gs>
            <a:gs pos="100000">
              <a:schemeClr val="accent4">
                <a:hueOff val="4949952"/>
                <a:satOff val="-21901"/>
                <a:lumOff val="-3677"/>
                <a:alphaOff val="0"/>
                <a:lumMod val="99000"/>
                <a:satMod val="120000"/>
                <a:shade val="78000"/>
              </a:schemeClr>
            </a:gs>
          </a:gsLst>
          <a:lin ang="5400000" scaled="0"/>
        </a:gradFill>
        <a:ln w="12700" cap="flat" cmpd="sng" algn="ctr">
          <a:solidFill>
            <a:schemeClr val="accent4">
              <a:hueOff val="4949952"/>
              <a:satOff val="-21901"/>
              <a:lumOff val="-3677"/>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A59CC8C-ECEB-487A-8959-5EB1D862C132}">
      <dsp:nvSpPr>
        <dsp:cNvPr id="0" name=""/>
        <dsp:cNvSpPr/>
      </dsp:nvSpPr>
      <dsp:spPr>
        <a:xfrm>
          <a:off x="0" y="2589871"/>
          <a:ext cx="10515600" cy="9933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kumimoji="1" lang="en-US" sz="2400" kern="1200" dirty="0"/>
            <a:t>2026</a:t>
          </a:r>
          <a:r>
            <a:rPr kumimoji="1" lang="ja-JP" sz="2400" kern="1200" dirty="0"/>
            <a:t>年度中には各都道府県で地域フォーミュラリ策定に向けた会議体を</a:t>
          </a:r>
          <a:r>
            <a:rPr kumimoji="1" lang="ja-JP" altLang="en-US" sz="2400" kern="1200" dirty="0"/>
            <a:t>　</a:t>
          </a:r>
          <a:r>
            <a:rPr kumimoji="1" lang="ja-JP" sz="2400" kern="1200" dirty="0"/>
            <a:t>設置する場を整えるとしている</a:t>
          </a:r>
          <a:endParaRPr lang="en-US" sz="2400" kern="1200" dirty="0"/>
        </a:p>
      </dsp:txBody>
      <dsp:txXfrm>
        <a:off x="0" y="2589871"/>
        <a:ext cx="10515600" cy="993345"/>
      </dsp:txXfrm>
    </dsp:sp>
    <dsp:sp modelId="{AB4F6E51-C906-463E-A258-296A3D543A3C}">
      <dsp:nvSpPr>
        <dsp:cNvPr id="0" name=""/>
        <dsp:cNvSpPr/>
      </dsp:nvSpPr>
      <dsp:spPr>
        <a:xfrm>
          <a:off x="0" y="3583217"/>
          <a:ext cx="10515600" cy="0"/>
        </a:xfrm>
        <a:prstGeom prst="line">
          <a:avLst/>
        </a:prstGeom>
        <a:gradFill rotWithShape="0">
          <a:gsLst>
            <a:gs pos="0">
              <a:schemeClr val="accent4">
                <a:hueOff val="6599937"/>
                <a:satOff val="-29202"/>
                <a:lumOff val="-4903"/>
                <a:alphaOff val="0"/>
                <a:satMod val="103000"/>
                <a:lumMod val="102000"/>
                <a:tint val="94000"/>
              </a:schemeClr>
            </a:gs>
            <a:gs pos="50000">
              <a:schemeClr val="accent4">
                <a:hueOff val="6599937"/>
                <a:satOff val="-29202"/>
                <a:lumOff val="-4903"/>
                <a:alphaOff val="0"/>
                <a:satMod val="110000"/>
                <a:lumMod val="100000"/>
                <a:shade val="100000"/>
              </a:schemeClr>
            </a:gs>
            <a:gs pos="100000">
              <a:schemeClr val="accent4">
                <a:hueOff val="6599937"/>
                <a:satOff val="-29202"/>
                <a:lumOff val="-4903"/>
                <a:alphaOff val="0"/>
                <a:lumMod val="99000"/>
                <a:satMod val="120000"/>
                <a:shade val="78000"/>
              </a:schemeClr>
            </a:gs>
          </a:gsLst>
          <a:lin ang="5400000" scaled="0"/>
        </a:gradFill>
        <a:ln w="12700" cap="flat" cmpd="sng" algn="ctr">
          <a:solidFill>
            <a:schemeClr val="accent4">
              <a:hueOff val="6599937"/>
              <a:satOff val="-29202"/>
              <a:lumOff val="-4903"/>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DDF3A80-9E15-451B-8BFC-AE465D7E94FE}">
      <dsp:nvSpPr>
        <dsp:cNvPr id="0" name=""/>
        <dsp:cNvSpPr/>
      </dsp:nvSpPr>
      <dsp:spPr>
        <a:xfrm>
          <a:off x="0" y="3583217"/>
          <a:ext cx="10515600" cy="9933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kumimoji="1" lang="ja-JP" sz="2400" kern="1200" dirty="0"/>
            <a:t>次期改定において医科での評価が行われる可能性</a:t>
          </a:r>
          <a:endParaRPr lang="en-US" sz="2400" kern="1200" dirty="0"/>
        </a:p>
      </dsp:txBody>
      <dsp:txXfrm>
        <a:off x="0" y="3583217"/>
        <a:ext cx="10515600" cy="9933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D601B0-4128-4B9B-AA5E-975BEFDB03F3}">
      <dsp:nvSpPr>
        <dsp:cNvPr id="0" name=""/>
        <dsp:cNvSpPr/>
      </dsp:nvSpPr>
      <dsp:spPr>
        <a:xfrm>
          <a:off x="0" y="1255"/>
          <a:ext cx="10753437" cy="0"/>
        </a:xfrm>
        <a:prstGeom prst="lin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12700" cap="flat" cmpd="sng" algn="ctr">
          <a:solidFill>
            <a:schemeClr val="accent4">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226C351-3D9B-448A-B9AF-FB3FAEA1983D}">
      <dsp:nvSpPr>
        <dsp:cNvPr id="0" name=""/>
        <dsp:cNvSpPr/>
      </dsp:nvSpPr>
      <dsp:spPr>
        <a:xfrm>
          <a:off x="0" y="1255"/>
          <a:ext cx="10753437" cy="13561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1244600">
            <a:lnSpc>
              <a:spcPct val="100000"/>
            </a:lnSpc>
            <a:spcBef>
              <a:spcPct val="0"/>
            </a:spcBef>
            <a:spcAft>
              <a:spcPts val="0"/>
            </a:spcAft>
            <a:buNone/>
          </a:pPr>
          <a:r>
            <a:rPr lang="ja-JP" altLang="en-US" sz="2800" b="0" i="0" kern="1200" dirty="0">
              <a:effectLst/>
              <a:latin typeface="Noto Sans JP"/>
            </a:rPr>
            <a:t>新設「地域支援・医薬品供給対応体制加算」</a:t>
          </a:r>
          <a:endParaRPr lang="en-US" sz="2800" kern="1200" dirty="0"/>
        </a:p>
      </dsp:txBody>
      <dsp:txXfrm>
        <a:off x="0" y="1255"/>
        <a:ext cx="10753437" cy="1356123"/>
      </dsp:txXfrm>
    </dsp:sp>
    <dsp:sp modelId="{7DA04D7C-2E8F-4C05-B596-A82D5E125146}">
      <dsp:nvSpPr>
        <dsp:cNvPr id="0" name=""/>
        <dsp:cNvSpPr/>
      </dsp:nvSpPr>
      <dsp:spPr>
        <a:xfrm>
          <a:off x="0" y="1357378"/>
          <a:ext cx="10753437" cy="0"/>
        </a:xfrm>
        <a:prstGeom prst="line">
          <a:avLst/>
        </a:prstGeom>
        <a:gradFill rotWithShape="0">
          <a:gsLst>
            <a:gs pos="0">
              <a:schemeClr val="accent4">
                <a:hueOff val="3299968"/>
                <a:satOff val="-14601"/>
                <a:lumOff val="-2452"/>
                <a:alphaOff val="0"/>
                <a:satMod val="103000"/>
                <a:lumMod val="102000"/>
                <a:tint val="94000"/>
              </a:schemeClr>
            </a:gs>
            <a:gs pos="50000">
              <a:schemeClr val="accent4">
                <a:hueOff val="3299968"/>
                <a:satOff val="-14601"/>
                <a:lumOff val="-2452"/>
                <a:alphaOff val="0"/>
                <a:satMod val="110000"/>
                <a:lumMod val="100000"/>
                <a:shade val="100000"/>
              </a:schemeClr>
            </a:gs>
            <a:gs pos="100000">
              <a:schemeClr val="accent4">
                <a:hueOff val="3299968"/>
                <a:satOff val="-14601"/>
                <a:lumOff val="-2452"/>
                <a:alphaOff val="0"/>
                <a:lumMod val="99000"/>
                <a:satMod val="120000"/>
                <a:shade val="78000"/>
              </a:schemeClr>
            </a:gs>
          </a:gsLst>
          <a:lin ang="5400000" scaled="0"/>
        </a:gradFill>
        <a:ln w="12700" cap="flat" cmpd="sng" algn="ctr">
          <a:solidFill>
            <a:schemeClr val="accent4">
              <a:hueOff val="3299968"/>
              <a:satOff val="-14601"/>
              <a:lumOff val="-2452"/>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190A624-6676-42E7-8B7C-49040002A191}">
      <dsp:nvSpPr>
        <dsp:cNvPr id="0" name=""/>
        <dsp:cNvSpPr/>
      </dsp:nvSpPr>
      <dsp:spPr>
        <a:xfrm>
          <a:off x="0" y="1302509"/>
          <a:ext cx="10742935" cy="18012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1244600">
            <a:lnSpc>
              <a:spcPct val="100000"/>
            </a:lnSpc>
            <a:spcBef>
              <a:spcPct val="0"/>
            </a:spcBef>
            <a:spcAft>
              <a:spcPts val="0"/>
            </a:spcAft>
            <a:buNone/>
          </a:pPr>
          <a:r>
            <a:rPr lang="ja-JP" altLang="en-US" sz="2800" b="0" i="0" kern="1200" dirty="0">
              <a:effectLst/>
              <a:latin typeface="Noto Sans JP"/>
            </a:rPr>
            <a:t>「地域の保険医療機関や、保険薬局、医療関係団体と連携し、取り扱い医薬品の品目について事前に取り決めをしておくことが望ましい」と明記されている</a:t>
          </a:r>
          <a:endParaRPr lang="en-US" sz="2800" kern="1200" dirty="0"/>
        </a:p>
      </dsp:txBody>
      <dsp:txXfrm>
        <a:off x="0" y="1302509"/>
        <a:ext cx="10742935" cy="1801243"/>
      </dsp:txXfrm>
    </dsp:sp>
    <dsp:sp modelId="{A3EA9843-5DF2-44E8-9B00-A304EDAA63F1}">
      <dsp:nvSpPr>
        <dsp:cNvPr id="0" name=""/>
        <dsp:cNvSpPr/>
      </dsp:nvSpPr>
      <dsp:spPr>
        <a:xfrm>
          <a:off x="0" y="3158621"/>
          <a:ext cx="10753437" cy="0"/>
        </a:xfrm>
        <a:prstGeom prst="line">
          <a:avLst/>
        </a:prstGeom>
        <a:gradFill rotWithShape="0">
          <a:gsLst>
            <a:gs pos="0">
              <a:schemeClr val="accent4">
                <a:hueOff val="6599937"/>
                <a:satOff val="-29202"/>
                <a:lumOff val="-4903"/>
                <a:alphaOff val="0"/>
                <a:satMod val="103000"/>
                <a:lumMod val="102000"/>
                <a:tint val="94000"/>
              </a:schemeClr>
            </a:gs>
            <a:gs pos="50000">
              <a:schemeClr val="accent4">
                <a:hueOff val="6599937"/>
                <a:satOff val="-29202"/>
                <a:lumOff val="-4903"/>
                <a:alphaOff val="0"/>
                <a:satMod val="110000"/>
                <a:lumMod val="100000"/>
                <a:shade val="100000"/>
              </a:schemeClr>
            </a:gs>
            <a:gs pos="100000">
              <a:schemeClr val="accent4">
                <a:hueOff val="6599937"/>
                <a:satOff val="-29202"/>
                <a:lumOff val="-4903"/>
                <a:alphaOff val="0"/>
                <a:lumMod val="99000"/>
                <a:satMod val="120000"/>
                <a:shade val="78000"/>
              </a:schemeClr>
            </a:gs>
          </a:gsLst>
          <a:lin ang="5400000" scaled="0"/>
        </a:gradFill>
        <a:ln w="12700" cap="flat" cmpd="sng" algn="ctr">
          <a:solidFill>
            <a:schemeClr val="accent4">
              <a:hueOff val="6599937"/>
              <a:satOff val="-29202"/>
              <a:lumOff val="-4903"/>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93FABF5-9EB2-4031-AA9F-85FA6D9247FF}">
      <dsp:nvSpPr>
        <dsp:cNvPr id="0" name=""/>
        <dsp:cNvSpPr/>
      </dsp:nvSpPr>
      <dsp:spPr>
        <a:xfrm>
          <a:off x="0" y="3158621"/>
          <a:ext cx="10753437" cy="13561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1244600">
            <a:lnSpc>
              <a:spcPct val="100000"/>
            </a:lnSpc>
            <a:spcBef>
              <a:spcPct val="0"/>
            </a:spcBef>
            <a:spcAft>
              <a:spcPts val="0"/>
            </a:spcAft>
            <a:buNone/>
          </a:pPr>
          <a:r>
            <a:rPr kumimoji="1" lang="ja-JP" altLang="en-US" sz="2800" kern="1200" dirty="0"/>
            <a:t>地域フォーミュラリに該当する可能性</a:t>
          </a:r>
          <a:endParaRPr lang="en-US" sz="2800" kern="1200" dirty="0"/>
        </a:p>
      </dsp:txBody>
      <dsp:txXfrm>
        <a:off x="0" y="3158621"/>
        <a:ext cx="10753437" cy="135612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DD7F0B-637B-4F82-B92B-5339F36BFC13}">
      <dsp:nvSpPr>
        <dsp:cNvPr id="0" name=""/>
        <dsp:cNvSpPr/>
      </dsp:nvSpPr>
      <dsp:spPr>
        <a:xfrm>
          <a:off x="1305218" y="602920"/>
          <a:ext cx="4025000" cy="4025000"/>
        </a:xfrm>
        <a:prstGeom prst="blockArc">
          <a:avLst>
            <a:gd name="adj1" fmla="val 11880000"/>
            <a:gd name="adj2" fmla="val 16200000"/>
            <a:gd name="adj3" fmla="val 4641"/>
          </a:avLst>
        </a:prstGeom>
        <a:gradFill rotWithShape="0">
          <a:gsLst>
            <a:gs pos="0">
              <a:schemeClr val="accent3">
                <a:hueOff val="4117163"/>
                <a:satOff val="24712"/>
                <a:lumOff val="18825"/>
                <a:alphaOff val="0"/>
                <a:satMod val="103000"/>
                <a:lumMod val="102000"/>
                <a:tint val="94000"/>
              </a:schemeClr>
            </a:gs>
            <a:gs pos="50000">
              <a:schemeClr val="accent3">
                <a:hueOff val="4117163"/>
                <a:satOff val="24712"/>
                <a:lumOff val="18825"/>
                <a:alphaOff val="0"/>
                <a:satMod val="110000"/>
                <a:lumMod val="100000"/>
                <a:shade val="100000"/>
              </a:schemeClr>
            </a:gs>
            <a:gs pos="100000">
              <a:schemeClr val="accent3">
                <a:hueOff val="4117163"/>
                <a:satOff val="24712"/>
                <a:lumOff val="1882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DF6DFA33-4889-4FBF-A33A-D927BCB7657D}">
      <dsp:nvSpPr>
        <dsp:cNvPr id="0" name=""/>
        <dsp:cNvSpPr/>
      </dsp:nvSpPr>
      <dsp:spPr>
        <a:xfrm>
          <a:off x="1305218" y="602920"/>
          <a:ext cx="4025000" cy="4025000"/>
        </a:xfrm>
        <a:prstGeom prst="blockArc">
          <a:avLst>
            <a:gd name="adj1" fmla="val 7560000"/>
            <a:gd name="adj2" fmla="val 11880000"/>
            <a:gd name="adj3" fmla="val 4641"/>
          </a:avLst>
        </a:prstGeom>
        <a:gradFill rotWithShape="0">
          <a:gsLst>
            <a:gs pos="0">
              <a:schemeClr val="accent3">
                <a:hueOff val="3087872"/>
                <a:satOff val="18534"/>
                <a:lumOff val="14119"/>
                <a:alphaOff val="0"/>
                <a:satMod val="103000"/>
                <a:lumMod val="102000"/>
                <a:tint val="94000"/>
              </a:schemeClr>
            </a:gs>
            <a:gs pos="50000">
              <a:schemeClr val="accent3">
                <a:hueOff val="3087872"/>
                <a:satOff val="18534"/>
                <a:lumOff val="14119"/>
                <a:alphaOff val="0"/>
                <a:satMod val="110000"/>
                <a:lumMod val="100000"/>
                <a:shade val="100000"/>
              </a:schemeClr>
            </a:gs>
            <a:gs pos="100000">
              <a:schemeClr val="accent3">
                <a:hueOff val="3087872"/>
                <a:satOff val="18534"/>
                <a:lumOff val="1411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5219850E-2A5D-4AF7-98D4-5C4EC4075584}">
      <dsp:nvSpPr>
        <dsp:cNvPr id="0" name=""/>
        <dsp:cNvSpPr/>
      </dsp:nvSpPr>
      <dsp:spPr>
        <a:xfrm>
          <a:off x="1305218" y="602920"/>
          <a:ext cx="4025000" cy="4025000"/>
        </a:xfrm>
        <a:prstGeom prst="blockArc">
          <a:avLst>
            <a:gd name="adj1" fmla="val 3240000"/>
            <a:gd name="adj2" fmla="val 7560000"/>
            <a:gd name="adj3" fmla="val 4641"/>
          </a:avLst>
        </a:prstGeom>
        <a:gradFill rotWithShape="0">
          <a:gsLst>
            <a:gs pos="0">
              <a:schemeClr val="accent3">
                <a:hueOff val="2058582"/>
                <a:satOff val="12356"/>
                <a:lumOff val="9413"/>
                <a:alphaOff val="0"/>
                <a:satMod val="103000"/>
                <a:lumMod val="102000"/>
                <a:tint val="94000"/>
              </a:schemeClr>
            </a:gs>
            <a:gs pos="50000">
              <a:schemeClr val="accent3">
                <a:hueOff val="2058582"/>
                <a:satOff val="12356"/>
                <a:lumOff val="9413"/>
                <a:alphaOff val="0"/>
                <a:satMod val="110000"/>
                <a:lumMod val="100000"/>
                <a:shade val="100000"/>
              </a:schemeClr>
            </a:gs>
            <a:gs pos="100000">
              <a:schemeClr val="accent3">
                <a:hueOff val="2058582"/>
                <a:satOff val="12356"/>
                <a:lumOff val="941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16D2ABA9-1B54-46EF-BC62-2D4746FDA36C}">
      <dsp:nvSpPr>
        <dsp:cNvPr id="0" name=""/>
        <dsp:cNvSpPr/>
      </dsp:nvSpPr>
      <dsp:spPr>
        <a:xfrm>
          <a:off x="1305218" y="602920"/>
          <a:ext cx="4025000" cy="4025000"/>
        </a:xfrm>
        <a:prstGeom prst="blockArc">
          <a:avLst>
            <a:gd name="adj1" fmla="val 20520000"/>
            <a:gd name="adj2" fmla="val 3240000"/>
            <a:gd name="adj3" fmla="val 4641"/>
          </a:avLst>
        </a:prstGeom>
        <a:gradFill rotWithShape="0">
          <a:gsLst>
            <a:gs pos="0">
              <a:schemeClr val="accent3">
                <a:hueOff val="1029291"/>
                <a:satOff val="6178"/>
                <a:lumOff val="4706"/>
                <a:alphaOff val="0"/>
                <a:satMod val="103000"/>
                <a:lumMod val="102000"/>
                <a:tint val="94000"/>
              </a:schemeClr>
            </a:gs>
            <a:gs pos="50000">
              <a:schemeClr val="accent3">
                <a:hueOff val="1029291"/>
                <a:satOff val="6178"/>
                <a:lumOff val="4706"/>
                <a:alphaOff val="0"/>
                <a:satMod val="110000"/>
                <a:lumMod val="100000"/>
                <a:shade val="100000"/>
              </a:schemeClr>
            </a:gs>
            <a:gs pos="100000">
              <a:schemeClr val="accent3">
                <a:hueOff val="1029291"/>
                <a:satOff val="6178"/>
                <a:lumOff val="470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1F8C21FF-1C32-4D13-AB5E-87988011FFC0}">
      <dsp:nvSpPr>
        <dsp:cNvPr id="0" name=""/>
        <dsp:cNvSpPr/>
      </dsp:nvSpPr>
      <dsp:spPr>
        <a:xfrm>
          <a:off x="1305218" y="602920"/>
          <a:ext cx="4025000" cy="4025000"/>
        </a:xfrm>
        <a:prstGeom prst="blockArc">
          <a:avLst>
            <a:gd name="adj1" fmla="val 16200000"/>
            <a:gd name="adj2" fmla="val 20520000"/>
            <a:gd name="adj3" fmla="val 4641"/>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457396BF-407F-4F17-A74D-227231471D3D}">
      <dsp:nvSpPr>
        <dsp:cNvPr id="0" name=""/>
        <dsp:cNvSpPr/>
      </dsp:nvSpPr>
      <dsp:spPr>
        <a:xfrm>
          <a:off x="2039721" y="1337423"/>
          <a:ext cx="2555993" cy="255599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40640" rIns="0" bIns="40640" numCol="1" spcCol="1270" anchor="ctr" anchorCtr="0">
          <a:noAutofit/>
        </a:bodyPr>
        <a:lstStyle/>
        <a:p>
          <a:pPr marL="0" lvl="0" indent="0" algn="ctr" defTabSz="1422400">
            <a:lnSpc>
              <a:spcPct val="90000"/>
            </a:lnSpc>
            <a:spcBef>
              <a:spcPct val="0"/>
            </a:spcBef>
            <a:spcAft>
              <a:spcPct val="35000"/>
            </a:spcAft>
            <a:buNone/>
          </a:pPr>
          <a:r>
            <a:rPr kumimoji="1" lang="ja-JP" altLang="en-US" sz="3200" b="1" kern="1200" dirty="0"/>
            <a:t>フォーミュラリ</a:t>
          </a:r>
        </a:p>
      </dsp:txBody>
      <dsp:txXfrm>
        <a:off x="2414038" y="1711740"/>
        <a:ext cx="1807359" cy="1807359"/>
      </dsp:txXfrm>
    </dsp:sp>
    <dsp:sp modelId="{01631C5D-2C3F-4CB8-A095-614637D3C623}">
      <dsp:nvSpPr>
        <dsp:cNvPr id="0" name=""/>
        <dsp:cNvSpPr/>
      </dsp:nvSpPr>
      <dsp:spPr>
        <a:xfrm>
          <a:off x="2669078" y="982"/>
          <a:ext cx="1297279" cy="1297279"/>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25400" rIns="0" bIns="254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a:t>患者</a:t>
          </a:r>
        </a:p>
      </dsp:txBody>
      <dsp:txXfrm>
        <a:off x="2859060" y="190964"/>
        <a:ext cx="917315" cy="917315"/>
      </dsp:txXfrm>
    </dsp:sp>
    <dsp:sp modelId="{C8168043-4043-40E1-A3F0-000555503AF1}">
      <dsp:nvSpPr>
        <dsp:cNvPr id="0" name=""/>
        <dsp:cNvSpPr/>
      </dsp:nvSpPr>
      <dsp:spPr>
        <a:xfrm>
          <a:off x="4538663" y="1359315"/>
          <a:ext cx="1297279" cy="1297279"/>
        </a:xfrm>
        <a:prstGeom prst="ellipse">
          <a:avLst/>
        </a:prstGeom>
        <a:gradFill rotWithShape="0">
          <a:gsLst>
            <a:gs pos="0">
              <a:schemeClr val="accent3">
                <a:hueOff val="1029291"/>
                <a:satOff val="6178"/>
                <a:lumOff val="4706"/>
                <a:alphaOff val="0"/>
                <a:satMod val="103000"/>
                <a:lumMod val="102000"/>
                <a:tint val="94000"/>
              </a:schemeClr>
            </a:gs>
            <a:gs pos="50000">
              <a:schemeClr val="accent3">
                <a:hueOff val="1029291"/>
                <a:satOff val="6178"/>
                <a:lumOff val="4706"/>
                <a:alphaOff val="0"/>
                <a:satMod val="110000"/>
                <a:lumMod val="100000"/>
                <a:shade val="100000"/>
              </a:schemeClr>
            </a:gs>
            <a:gs pos="100000">
              <a:schemeClr val="accent3">
                <a:hueOff val="1029291"/>
                <a:satOff val="6178"/>
                <a:lumOff val="470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22860" rIns="0" bIns="2286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医療機関</a:t>
          </a:r>
        </a:p>
      </dsp:txBody>
      <dsp:txXfrm>
        <a:off x="4728645" y="1549297"/>
        <a:ext cx="917315" cy="917315"/>
      </dsp:txXfrm>
    </dsp:sp>
    <dsp:sp modelId="{9AC56899-A6A1-4BD9-9B3B-C10939D9CA87}">
      <dsp:nvSpPr>
        <dsp:cNvPr id="0" name=""/>
        <dsp:cNvSpPr/>
      </dsp:nvSpPr>
      <dsp:spPr>
        <a:xfrm>
          <a:off x="3824545" y="3557144"/>
          <a:ext cx="1297279" cy="1297279"/>
        </a:xfrm>
        <a:prstGeom prst="ellipse">
          <a:avLst/>
        </a:prstGeom>
        <a:gradFill rotWithShape="0">
          <a:gsLst>
            <a:gs pos="0">
              <a:schemeClr val="accent3">
                <a:hueOff val="2058582"/>
                <a:satOff val="12356"/>
                <a:lumOff val="9413"/>
                <a:alphaOff val="0"/>
                <a:satMod val="103000"/>
                <a:lumMod val="102000"/>
                <a:tint val="94000"/>
              </a:schemeClr>
            </a:gs>
            <a:gs pos="50000">
              <a:schemeClr val="accent3">
                <a:hueOff val="2058582"/>
                <a:satOff val="12356"/>
                <a:lumOff val="9413"/>
                <a:alphaOff val="0"/>
                <a:satMod val="110000"/>
                <a:lumMod val="100000"/>
                <a:shade val="100000"/>
              </a:schemeClr>
            </a:gs>
            <a:gs pos="100000">
              <a:schemeClr val="accent3">
                <a:hueOff val="2058582"/>
                <a:satOff val="12356"/>
                <a:lumOff val="941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25400" rIns="0" bIns="254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a:t>流通</a:t>
          </a:r>
        </a:p>
      </dsp:txBody>
      <dsp:txXfrm>
        <a:off x="4014527" y="3747126"/>
        <a:ext cx="917315" cy="917315"/>
      </dsp:txXfrm>
    </dsp:sp>
    <dsp:sp modelId="{E1DE8E70-F59B-426F-A288-A43DF3294FF5}">
      <dsp:nvSpPr>
        <dsp:cNvPr id="0" name=""/>
        <dsp:cNvSpPr/>
      </dsp:nvSpPr>
      <dsp:spPr>
        <a:xfrm>
          <a:off x="1513611" y="3557144"/>
          <a:ext cx="1297279" cy="1297279"/>
        </a:xfrm>
        <a:prstGeom prst="ellipse">
          <a:avLst/>
        </a:prstGeom>
        <a:gradFill rotWithShape="0">
          <a:gsLst>
            <a:gs pos="0">
              <a:schemeClr val="accent3">
                <a:hueOff val="3087872"/>
                <a:satOff val="18534"/>
                <a:lumOff val="14119"/>
                <a:alphaOff val="0"/>
                <a:satMod val="103000"/>
                <a:lumMod val="102000"/>
                <a:tint val="94000"/>
              </a:schemeClr>
            </a:gs>
            <a:gs pos="50000">
              <a:schemeClr val="accent3">
                <a:hueOff val="3087872"/>
                <a:satOff val="18534"/>
                <a:lumOff val="14119"/>
                <a:alphaOff val="0"/>
                <a:satMod val="110000"/>
                <a:lumMod val="100000"/>
                <a:shade val="100000"/>
              </a:schemeClr>
            </a:gs>
            <a:gs pos="100000">
              <a:schemeClr val="accent3">
                <a:hueOff val="3087872"/>
                <a:satOff val="18534"/>
                <a:lumOff val="1411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25400" rIns="0" bIns="25400" numCol="1" spcCol="1270" anchor="ctr" anchorCtr="0">
          <a:noAutofit/>
        </a:bodyPr>
        <a:lstStyle/>
        <a:p>
          <a:pPr marL="0" lvl="0" indent="0" algn="ctr" defTabSz="889000">
            <a:lnSpc>
              <a:spcPct val="80000"/>
            </a:lnSpc>
            <a:spcBef>
              <a:spcPct val="0"/>
            </a:spcBef>
            <a:spcAft>
              <a:spcPts val="0"/>
            </a:spcAft>
            <a:buNone/>
          </a:pPr>
          <a:r>
            <a:rPr kumimoji="1" lang="ja-JP" altLang="en-US" sz="2000" kern="1200" dirty="0"/>
            <a:t>国</a:t>
          </a:r>
          <a:endParaRPr kumimoji="1" lang="en-US" altLang="ja-JP" sz="2000" kern="1200" dirty="0"/>
        </a:p>
        <a:p>
          <a:pPr marL="0" lvl="0" indent="0" algn="ctr" defTabSz="889000">
            <a:lnSpc>
              <a:spcPct val="80000"/>
            </a:lnSpc>
            <a:spcBef>
              <a:spcPct val="0"/>
            </a:spcBef>
            <a:spcAft>
              <a:spcPts val="0"/>
            </a:spcAft>
            <a:buNone/>
          </a:pPr>
          <a:r>
            <a:rPr kumimoji="1" lang="ja-JP" altLang="en-US" sz="2000" kern="1200" dirty="0"/>
            <a:t>自治体保険者</a:t>
          </a:r>
        </a:p>
      </dsp:txBody>
      <dsp:txXfrm>
        <a:off x="1703593" y="3747126"/>
        <a:ext cx="917315" cy="917315"/>
      </dsp:txXfrm>
    </dsp:sp>
    <dsp:sp modelId="{F30242DC-72C0-4660-B3A3-C7502F769D6B}">
      <dsp:nvSpPr>
        <dsp:cNvPr id="0" name=""/>
        <dsp:cNvSpPr/>
      </dsp:nvSpPr>
      <dsp:spPr>
        <a:xfrm>
          <a:off x="799493" y="1359315"/>
          <a:ext cx="1297279" cy="1297279"/>
        </a:xfrm>
        <a:prstGeom prst="ellipse">
          <a:avLst/>
        </a:prstGeom>
        <a:gradFill rotWithShape="0">
          <a:gsLst>
            <a:gs pos="0">
              <a:schemeClr val="accent3">
                <a:hueOff val="4117163"/>
                <a:satOff val="24712"/>
                <a:lumOff val="18825"/>
                <a:alphaOff val="0"/>
                <a:satMod val="103000"/>
                <a:lumMod val="102000"/>
                <a:tint val="94000"/>
              </a:schemeClr>
            </a:gs>
            <a:gs pos="50000">
              <a:schemeClr val="accent3">
                <a:hueOff val="4117163"/>
                <a:satOff val="24712"/>
                <a:lumOff val="18825"/>
                <a:alphaOff val="0"/>
                <a:satMod val="110000"/>
                <a:lumMod val="100000"/>
                <a:shade val="100000"/>
              </a:schemeClr>
            </a:gs>
            <a:gs pos="100000">
              <a:schemeClr val="accent3">
                <a:hueOff val="4117163"/>
                <a:satOff val="24712"/>
                <a:lumOff val="1882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22860" rIns="0" bIns="2286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調剤薬局</a:t>
          </a:r>
        </a:p>
      </dsp:txBody>
      <dsp:txXfrm>
        <a:off x="989475" y="1549297"/>
        <a:ext cx="917315" cy="91731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7B77F8-CB2A-4658-87D0-6FC5A3F87D65}">
      <dsp:nvSpPr>
        <dsp:cNvPr id="0" name=""/>
        <dsp:cNvSpPr/>
      </dsp:nvSpPr>
      <dsp:spPr>
        <a:xfrm>
          <a:off x="0" y="3005"/>
          <a:ext cx="10023762" cy="1309888"/>
        </a:xfrm>
        <a:prstGeom prst="roundRect">
          <a:avLst>
            <a:gd name="adj" fmla="val 10000"/>
          </a:avLst>
        </a:prstGeom>
        <a:solidFill>
          <a:schemeClr val="bg1"/>
        </a:solidFill>
        <a:ln>
          <a:noFill/>
          <a:extLst>
            <a:ext uri="{C807C97D-BFC1-408E-A445-0C87EB9F89A2}">
              <ask:lineSketchStyleProps xmlns:ask="http://schemas.microsoft.com/office/drawing/2018/sketchyshapes">
                <ask:type>
                  <ask:lineSketchScribble/>
                </ask:type>
              </ask:lineSketchStyleProps>
            </a:ext>
          </a:extLst>
        </a:ln>
        <a:effectLst/>
      </dsp:spPr>
      <dsp:style>
        <a:lnRef idx="0">
          <a:scrgbClr r="0" g="0" b="0"/>
        </a:lnRef>
        <a:fillRef idx="1">
          <a:scrgbClr r="0" g="0" b="0"/>
        </a:fillRef>
        <a:effectRef idx="0">
          <a:scrgbClr r="0" g="0" b="0"/>
        </a:effectRef>
        <a:fontRef idx="minor"/>
      </dsp:style>
    </dsp:sp>
    <dsp:sp modelId="{9959024D-AC9F-47C3-8DCC-E11A68BB207F}">
      <dsp:nvSpPr>
        <dsp:cNvPr id="0" name=""/>
        <dsp:cNvSpPr/>
      </dsp:nvSpPr>
      <dsp:spPr>
        <a:xfrm>
          <a:off x="396241" y="0"/>
          <a:ext cx="721142" cy="72043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587A581-80AE-4D41-B434-73AB1D3D66A7}">
      <dsp:nvSpPr>
        <dsp:cNvPr id="0" name=""/>
        <dsp:cNvSpPr/>
      </dsp:nvSpPr>
      <dsp:spPr>
        <a:xfrm>
          <a:off x="1513624" y="0"/>
          <a:ext cx="8248094" cy="1311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765" tIns="138765" rIns="138765" bIns="138765" numCol="1" spcCol="1270" anchor="ctr" anchorCtr="0">
          <a:noAutofit/>
        </a:bodyPr>
        <a:lstStyle/>
        <a:p>
          <a:pPr marL="0" lvl="0" indent="0" algn="l" defTabSz="1244600">
            <a:lnSpc>
              <a:spcPct val="100000"/>
            </a:lnSpc>
            <a:spcBef>
              <a:spcPct val="0"/>
            </a:spcBef>
            <a:spcAft>
              <a:spcPct val="35000"/>
            </a:spcAft>
            <a:buNone/>
          </a:pPr>
          <a:r>
            <a:rPr lang="ja-JP" sz="2800" kern="1200" dirty="0"/>
            <a:t>エビデンスに基づいた薬剤選択が促され、</a:t>
          </a:r>
          <a:r>
            <a:rPr lang="ja-JP" altLang="en-US" sz="2800" kern="1200" dirty="0"/>
            <a:t>　　　</a:t>
          </a:r>
          <a:endParaRPr lang="en-US" altLang="ja-JP" sz="2800" kern="1200" dirty="0"/>
        </a:p>
        <a:p>
          <a:pPr marL="0" lvl="0" indent="0" algn="l" defTabSz="1244600">
            <a:lnSpc>
              <a:spcPct val="100000"/>
            </a:lnSpc>
            <a:spcBef>
              <a:spcPct val="0"/>
            </a:spcBef>
            <a:spcAft>
              <a:spcPct val="35000"/>
            </a:spcAft>
            <a:buNone/>
          </a:pPr>
          <a:r>
            <a:rPr lang="ja-JP" sz="2800" kern="1200" dirty="0"/>
            <a:t>地域全体で同じ質の医療が受けられる</a:t>
          </a:r>
          <a:endParaRPr lang="en-US" sz="2800" kern="1200" dirty="0"/>
        </a:p>
      </dsp:txBody>
      <dsp:txXfrm>
        <a:off x="1513624" y="0"/>
        <a:ext cx="8248094" cy="1311168"/>
      </dsp:txXfrm>
    </dsp:sp>
    <dsp:sp modelId="{44530ED8-FF99-487B-A689-10F5E03CE676}">
      <dsp:nvSpPr>
        <dsp:cNvPr id="0" name=""/>
        <dsp:cNvSpPr/>
      </dsp:nvSpPr>
      <dsp:spPr>
        <a:xfrm>
          <a:off x="0" y="1826167"/>
          <a:ext cx="10023762" cy="1309888"/>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EF4BAEF1-A038-4F0C-AF0B-CD75FC40A83F}">
      <dsp:nvSpPr>
        <dsp:cNvPr id="0" name=""/>
        <dsp:cNvSpPr/>
      </dsp:nvSpPr>
      <dsp:spPr>
        <a:xfrm>
          <a:off x="484271" y="1835849"/>
          <a:ext cx="721142" cy="72043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7E44DE-EA14-4D84-91EF-28475754306E}">
      <dsp:nvSpPr>
        <dsp:cNvPr id="0" name=""/>
        <dsp:cNvSpPr/>
      </dsp:nvSpPr>
      <dsp:spPr>
        <a:xfrm>
          <a:off x="1522945" y="1553588"/>
          <a:ext cx="8248094" cy="1311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765" tIns="138765" rIns="138765" bIns="138765" numCol="1" spcCol="1270" anchor="ctr" anchorCtr="0">
          <a:noAutofit/>
        </a:bodyPr>
        <a:lstStyle/>
        <a:p>
          <a:pPr marL="0" lvl="0" indent="0" algn="l" defTabSz="1244600">
            <a:lnSpc>
              <a:spcPct val="100000"/>
            </a:lnSpc>
            <a:spcBef>
              <a:spcPct val="0"/>
            </a:spcBef>
            <a:spcAft>
              <a:spcPct val="35000"/>
            </a:spcAft>
            <a:buNone/>
          </a:pPr>
          <a:r>
            <a:rPr lang="ja-JP" sz="2800" kern="1200" dirty="0"/>
            <a:t>地域全体で</a:t>
          </a:r>
          <a:r>
            <a:rPr lang="ja-JP" altLang="en-US" sz="2800" kern="1200" dirty="0"/>
            <a:t>の</a:t>
          </a:r>
          <a:r>
            <a:rPr lang="ja-JP" sz="2800" kern="1200" dirty="0"/>
            <a:t>合意形成</a:t>
          </a:r>
          <a:r>
            <a:rPr lang="ja-JP" altLang="en-US" sz="2800" kern="1200" dirty="0"/>
            <a:t>により</a:t>
          </a:r>
          <a:r>
            <a:rPr lang="ja-JP" sz="2800" kern="1200" dirty="0"/>
            <a:t>、患者の受診先が</a:t>
          </a:r>
          <a:r>
            <a:rPr lang="ja-JP" altLang="en-US" sz="2800" kern="1200" dirty="0"/>
            <a:t>　</a:t>
          </a:r>
          <a:r>
            <a:rPr lang="ja-JP" sz="2800" kern="1200" dirty="0"/>
            <a:t>変わっても、</a:t>
          </a:r>
          <a:r>
            <a:rPr lang="ja-JP" sz="2800" b="1" kern="1200" dirty="0"/>
            <a:t>同じ第一推奨薬で治療継続しやすい</a:t>
          </a:r>
          <a:endParaRPr lang="en-US" sz="2800" kern="1200" dirty="0"/>
        </a:p>
      </dsp:txBody>
      <dsp:txXfrm>
        <a:off x="1522945" y="1553588"/>
        <a:ext cx="8248094" cy="1311168"/>
      </dsp:txXfrm>
    </dsp:sp>
    <dsp:sp modelId="{780E0BEA-6B63-414B-80BE-34949494CAD4}">
      <dsp:nvSpPr>
        <dsp:cNvPr id="0" name=""/>
        <dsp:cNvSpPr/>
      </dsp:nvSpPr>
      <dsp:spPr>
        <a:xfrm>
          <a:off x="0" y="3113219"/>
          <a:ext cx="10023762" cy="1309888"/>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A5DB0442-D604-456C-B917-06907D4BD9C5}">
      <dsp:nvSpPr>
        <dsp:cNvPr id="0" name=""/>
        <dsp:cNvSpPr/>
      </dsp:nvSpPr>
      <dsp:spPr>
        <a:xfrm>
          <a:off x="396241" y="3407943"/>
          <a:ext cx="721142" cy="720438"/>
        </a:xfrm>
        <a:prstGeom prst="rect">
          <a:avLst/>
        </a:prstGeom>
        <a:blipFill>
          <a:blip xmlns:r="http://schemas.openxmlformats.org/officeDocument/2006/relationships" r:embed="rId5">
            <a:extLst>
              <a:ext uri="{BEBA8EAE-BF5A-486C-A8C5-ECC9F3942E4B}">
                <a14:imgProps xmlns:a14="http://schemas.microsoft.com/office/drawing/2010/main">
                  <a14:imgLayer r:embed="rId6">
                    <a14:imgEffect>
                      <a14:artisticCrisscrossEtching/>
                    </a14:imgEffect>
                  </a14:imgLayer>
                </a14:imgProps>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703894-4FBE-491F-A477-85847A2F0C08}">
      <dsp:nvSpPr>
        <dsp:cNvPr id="0" name=""/>
        <dsp:cNvSpPr/>
      </dsp:nvSpPr>
      <dsp:spPr>
        <a:xfrm>
          <a:off x="1513624" y="3113219"/>
          <a:ext cx="8248094" cy="1311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765" tIns="138765" rIns="138765" bIns="138765" numCol="1" spcCol="1270" anchor="ctr" anchorCtr="0">
          <a:noAutofit/>
        </a:bodyPr>
        <a:lstStyle/>
        <a:p>
          <a:pPr marL="0" lvl="0" indent="0" algn="l" defTabSz="1244600">
            <a:lnSpc>
              <a:spcPct val="100000"/>
            </a:lnSpc>
            <a:spcBef>
              <a:spcPct val="0"/>
            </a:spcBef>
            <a:spcAft>
              <a:spcPct val="35000"/>
            </a:spcAft>
            <a:buNone/>
          </a:pPr>
          <a:r>
            <a:rPr lang="ja-JP" altLang="en-US" sz="2800" kern="1200" dirty="0"/>
            <a:t>地域フォーミュラリ導入にあたり卸売業者と連携、対象薬剤の安定供給を確保</a:t>
          </a:r>
          <a:endParaRPr lang="en-US" sz="2800" kern="1200" dirty="0"/>
        </a:p>
      </dsp:txBody>
      <dsp:txXfrm>
        <a:off x="1513624" y="3113219"/>
        <a:ext cx="8248094" cy="131116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790FC060-9061-4DE5-88CD-5D5092EE5234}" type="datetimeFigureOut">
              <a:rPr kumimoji="1" lang="ja-JP" altLang="en-US" smtClean="0"/>
              <a:t>2026/6/4</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9DA18ACB-EEA2-42D7-B773-59FEB38FCEC4}" type="slidenum">
              <a:rPr kumimoji="1" lang="ja-JP" altLang="en-US" smtClean="0"/>
              <a:t>‹#›</a:t>
            </a:fld>
            <a:endParaRPr kumimoji="1" lang="ja-JP" altLang="en-US"/>
          </a:p>
        </p:txBody>
      </p:sp>
    </p:spTree>
    <p:extLst>
      <p:ext uri="{BB962C8B-B14F-4D97-AF65-F5344CB8AC3E}">
        <p14:creationId xmlns:p14="http://schemas.microsoft.com/office/powerpoint/2010/main" val="15116013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DA18ACB-EEA2-42D7-B773-59FEB38FCEC4}" type="slidenum">
              <a:rPr kumimoji="1" lang="ja-JP" altLang="en-US" smtClean="0"/>
              <a:t>7</a:t>
            </a:fld>
            <a:endParaRPr kumimoji="1" lang="ja-JP" altLang="en-US"/>
          </a:p>
        </p:txBody>
      </p:sp>
    </p:spTree>
    <p:extLst>
      <p:ext uri="{BB962C8B-B14F-4D97-AF65-F5344CB8AC3E}">
        <p14:creationId xmlns:p14="http://schemas.microsoft.com/office/powerpoint/2010/main" val="4033593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A256A3-3F8D-6409-E302-2FDEC0F7534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D0B9CC2F-25D8-5386-1FEF-B1403C14FA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E926277-4174-6EB3-75C9-0C9E34269E66}"/>
              </a:ext>
            </a:extLst>
          </p:cNvPr>
          <p:cNvSpPr>
            <a:spLocks noGrp="1"/>
          </p:cNvSpPr>
          <p:nvPr>
            <p:ph type="dt" sz="half" idx="10"/>
          </p:nvPr>
        </p:nvSpPr>
        <p:spPr/>
        <p:txBody>
          <a:bodyPr/>
          <a:lstStyle/>
          <a:p>
            <a:fld id="{EAC11DC2-D44A-4A07-906C-93F6F5513EE3}" type="datetime1">
              <a:rPr kumimoji="1" lang="ja-JP" altLang="en-US" smtClean="0"/>
              <a:t>2026/6/4</a:t>
            </a:fld>
            <a:endParaRPr kumimoji="1" lang="ja-JP" altLang="en-US"/>
          </a:p>
        </p:txBody>
      </p:sp>
      <p:sp>
        <p:nvSpPr>
          <p:cNvPr id="5" name="フッター プレースホルダー 4">
            <a:extLst>
              <a:ext uri="{FF2B5EF4-FFF2-40B4-BE49-F238E27FC236}">
                <a16:creationId xmlns:a16="http://schemas.microsoft.com/office/drawing/2014/main" id="{73012E91-B727-6445-0740-DFF6C8364ED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82E1375-F093-2CF2-29DA-20D77D980AEC}"/>
              </a:ext>
            </a:extLst>
          </p:cNvPr>
          <p:cNvSpPr>
            <a:spLocks noGrp="1"/>
          </p:cNvSpPr>
          <p:nvPr>
            <p:ph type="sldNum" sz="quarter" idx="12"/>
          </p:nvPr>
        </p:nvSpPr>
        <p:spPr/>
        <p:txBody>
          <a:bodyPr/>
          <a:lstStyle/>
          <a:p>
            <a:fld id="{62E1647B-9662-402E-96FF-A35420A6C652}" type="slidenum">
              <a:rPr kumimoji="1" lang="ja-JP" altLang="en-US" smtClean="0"/>
              <a:t>‹#›</a:t>
            </a:fld>
            <a:endParaRPr kumimoji="1" lang="ja-JP" altLang="en-US"/>
          </a:p>
        </p:txBody>
      </p:sp>
    </p:spTree>
    <p:extLst>
      <p:ext uri="{BB962C8B-B14F-4D97-AF65-F5344CB8AC3E}">
        <p14:creationId xmlns:p14="http://schemas.microsoft.com/office/powerpoint/2010/main" val="248822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E7A2F3-3C46-1828-20E2-8BBE9B48EB0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9C9229C-C2F8-76D0-49F9-B199FCBF9E4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1531690-86DA-3D79-0ADD-67CF8C817531}"/>
              </a:ext>
            </a:extLst>
          </p:cNvPr>
          <p:cNvSpPr>
            <a:spLocks noGrp="1"/>
          </p:cNvSpPr>
          <p:nvPr>
            <p:ph type="dt" sz="half" idx="10"/>
          </p:nvPr>
        </p:nvSpPr>
        <p:spPr/>
        <p:txBody>
          <a:bodyPr/>
          <a:lstStyle/>
          <a:p>
            <a:fld id="{24FF00EE-9682-4F09-ACA7-88953A8AFE6D}" type="datetime1">
              <a:rPr kumimoji="1" lang="ja-JP" altLang="en-US" smtClean="0"/>
              <a:t>2026/6/4</a:t>
            </a:fld>
            <a:endParaRPr kumimoji="1" lang="ja-JP" altLang="en-US"/>
          </a:p>
        </p:txBody>
      </p:sp>
      <p:sp>
        <p:nvSpPr>
          <p:cNvPr id="5" name="フッター プレースホルダー 4">
            <a:extLst>
              <a:ext uri="{FF2B5EF4-FFF2-40B4-BE49-F238E27FC236}">
                <a16:creationId xmlns:a16="http://schemas.microsoft.com/office/drawing/2014/main" id="{3EEF1267-D487-C466-FEFA-200A3C0BE9E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50371FD-2CA5-57AD-8E0C-F540C44779D4}"/>
              </a:ext>
            </a:extLst>
          </p:cNvPr>
          <p:cNvSpPr>
            <a:spLocks noGrp="1"/>
          </p:cNvSpPr>
          <p:nvPr>
            <p:ph type="sldNum" sz="quarter" idx="12"/>
          </p:nvPr>
        </p:nvSpPr>
        <p:spPr/>
        <p:txBody>
          <a:bodyPr/>
          <a:lstStyle/>
          <a:p>
            <a:fld id="{62E1647B-9662-402E-96FF-A35420A6C652}" type="slidenum">
              <a:rPr kumimoji="1" lang="ja-JP" altLang="en-US" smtClean="0"/>
              <a:t>‹#›</a:t>
            </a:fld>
            <a:endParaRPr kumimoji="1" lang="ja-JP" altLang="en-US"/>
          </a:p>
        </p:txBody>
      </p:sp>
    </p:spTree>
    <p:extLst>
      <p:ext uri="{BB962C8B-B14F-4D97-AF65-F5344CB8AC3E}">
        <p14:creationId xmlns:p14="http://schemas.microsoft.com/office/powerpoint/2010/main" val="3305856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BB77D02-6F3D-5763-A1E2-E828BCFA7AFA}"/>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63B3857-E1F4-672D-AAA1-7F967427D9F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C99D041-866E-C6B4-8E85-111C9A8553FB}"/>
              </a:ext>
            </a:extLst>
          </p:cNvPr>
          <p:cNvSpPr>
            <a:spLocks noGrp="1"/>
          </p:cNvSpPr>
          <p:nvPr>
            <p:ph type="dt" sz="half" idx="10"/>
          </p:nvPr>
        </p:nvSpPr>
        <p:spPr/>
        <p:txBody>
          <a:bodyPr/>
          <a:lstStyle/>
          <a:p>
            <a:fld id="{9883B9DE-1CAA-4A54-AEA0-C5BD5B005016}" type="datetime1">
              <a:rPr kumimoji="1" lang="ja-JP" altLang="en-US" smtClean="0"/>
              <a:t>2026/6/4</a:t>
            </a:fld>
            <a:endParaRPr kumimoji="1" lang="ja-JP" altLang="en-US"/>
          </a:p>
        </p:txBody>
      </p:sp>
      <p:sp>
        <p:nvSpPr>
          <p:cNvPr id="5" name="フッター プレースホルダー 4">
            <a:extLst>
              <a:ext uri="{FF2B5EF4-FFF2-40B4-BE49-F238E27FC236}">
                <a16:creationId xmlns:a16="http://schemas.microsoft.com/office/drawing/2014/main" id="{468ACBAD-6945-0907-E4B8-2AB9A740D4C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928C597-38F3-C7E9-09F1-5646DC0DD797}"/>
              </a:ext>
            </a:extLst>
          </p:cNvPr>
          <p:cNvSpPr>
            <a:spLocks noGrp="1"/>
          </p:cNvSpPr>
          <p:nvPr>
            <p:ph type="sldNum" sz="quarter" idx="12"/>
          </p:nvPr>
        </p:nvSpPr>
        <p:spPr/>
        <p:txBody>
          <a:bodyPr/>
          <a:lstStyle/>
          <a:p>
            <a:fld id="{62E1647B-9662-402E-96FF-A35420A6C652}" type="slidenum">
              <a:rPr kumimoji="1" lang="ja-JP" altLang="en-US" smtClean="0"/>
              <a:t>‹#›</a:t>
            </a:fld>
            <a:endParaRPr kumimoji="1" lang="ja-JP" altLang="en-US"/>
          </a:p>
        </p:txBody>
      </p:sp>
    </p:spTree>
    <p:extLst>
      <p:ext uri="{BB962C8B-B14F-4D97-AF65-F5344CB8AC3E}">
        <p14:creationId xmlns:p14="http://schemas.microsoft.com/office/powerpoint/2010/main" val="2829286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BBFE9D-ECC8-D603-E2F4-2DA3614FFFE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15223E9-768B-D65A-3BF3-1586F3EA384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E822B36-A09D-5864-2278-0FA7AB950AD5}"/>
              </a:ext>
            </a:extLst>
          </p:cNvPr>
          <p:cNvSpPr>
            <a:spLocks noGrp="1"/>
          </p:cNvSpPr>
          <p:nvPr>
            <p:ph type="dt" sz="half" idx="10"/>
          </p:nvPr>
        </p:nvSpPr>
        <p:spPr/>
        <p:txBody>
          <a:bodyPr/>
          <a:lstStyle/>
          <a:p>
            <a:fld id="{0B9B3303-D5EF-4192-BF6D-F76A5B71AE38}" type="datetime1">
              <a:rPr kumimoji="1" lang="ja-JP" altLang="en-US" smtClean="0"/>
              <a:t>2026/6/4</a:t>
            </a:fld>
            <a:endParaRPr kumimoji="1" lang="ja-JP" altLang="en-US"/>
          </a:p>
        </p:txBody>
      </p:sp>
      <p:sp>
        <p:nvSpPr>
          <p:cNvPr id="5" name="フッター プレースホルダー 4">
            <a:extLst>
              <a:ext uri="{FF2B5EF4-FFF2-40B4-BE49-F238E27FC236}">
                <a16:creationId xmlns:a16="http://schemas.microsoft.com/office/drawing/2014/main" id="{0D569F8B-0ED9-1FEE-E749-726AC248986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354D6B7-6647-4151-3CFD-C3128DDCF037}"/>
              </a:ext>
            </a:extLst>
          </p:cNvPr>
          <p:cNvSpPr>
            <a:spLocks noGrp="1"/>
          </p:cNvSpPr>
          <p:nvPr>
            <p:ph type="sldNum" sz="quarter" idx="12"/>
          </p:nvPr>
        </p:nvSpPr>
        <p:spPr>
          <a:xfrm>
            <a:off x="8610600" y="6522600"/>
            <a:ext cx="2743200" cy="365125"/>
          </a:xfrm>
        </p:spPr>
        <p:txBody>
          <a:bodyPr/>
          <a:lstStyle/>
          <a:p>
            <a:fld id="{62E1647B-9662-402E-96FF-A35420A6C652}" type="slidenum">
              <a:rPr kumimoji="1" lang="ja-JP" altLang="en-US" smtClean="0"/>
              <a:t>‹#›</a:t>
            </a:fld>
            <a:endParaRPr kumimoji="1" lang="ja-JP" altLang="en-US"/>
          </a:p>
        </p:txBody>
      </p:sp>
      <p:sp>
        <p:nvSpPr>
          <p:cNvPr id="7" name="二等辺三角形 6">
            <a:extLst>
              <a:ext uri="{FF2B5EF4-FFF2-40B4-BE49-F238E27FC236}">
                <a16:creationId xmlns:a16="http://schemas.microsoft.com/office/drawing/2014/main" id="{13DD3AA9-15B6-4661-8EE1-9127B75004A4}"/>
              </a:ext>
            </a:extLst>
          </p:cNvPr>
          <p:cNvSpPr/>
          <p:nvPr userDrawn="1"/>
        </p:nvSpPr>
        <p:spPr>
          <a:xfrm rot="2700000">
            <a:off x="9405373" y="-149518"/>
            <a:ext cx="3896855" cy="1960981"/>
          </a:xfrm>
          <a:prstGeom prst="triangle">
            <a:avLst/>
          </a:prstGeom>
          <a:solidFill>
            <a:srgbClr val="0F9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96022400-501D-97B2-299C-1D204A3ABC5E}"/>
              </a:ext>
            </a:extLst>
          </p:cNvPr>
          <p:cNvSpPr/>
          <p:nvPr userDrawn="1"/>
        </p:nvSpPr>
        <p:spPr>
          <a:xfrm>
            <a:off x="323273" y="315913"/>
            <a:ext cx="11545454" cy="6226175"/>
          </a:xfrm>
          <a:prstGeom prst="rect">
            <a:avLst/>
          </a:prstGeom>
          <a:noFill/>
          <a:ln w="190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6613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E90FFB-22C7-AC3D-08A6-807640EA909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76E2126-2E46-A98A-F59A-9F93133EB08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52BC8B5-0174-CCF5-684C-C520FDD0475F}"/>
              </a:ext>
            </a:extLst>
          </p:cNvPr>
          <p:cNvSpPr>
            <a:spLocks noGrp="1"/>
          </p:cNvSpPr>
          <p:nvPr>
            <p:ph type="dt" sz="half" idx="10"/>
          </p:nvPr>
        </p:nvSpPr>
        <p:spPr/>
        <p:txBody>
          <a:bodyPr/>
          <a:lstStyle/>
          <a:p>
            <a:fld id="{5F97F0E9-65D6-4596-ABAF-4EBB8BC45ADF}" type="datetime1">
              <a:rPr kumimoji="1" lang="ja-JP" altLang="en-US" smtClean="0"/>
              <a:t>2026/6/4</a:t>
            </a:fld>
            <a:endParaRPr kumimoji="1" lang="ja-JP" altLang="en-US"/>
          </a:p>
        </p:txBody>
      </p:sp>
      <p:sp>
        <p:nvSpPr>
          <p:cNvPr id="5" name="フッター プレースホルダー 4">
            <a:extLst>
              <a:ext uri="{FF2B5EF4-FFF2-40B4-BE49-F238E27FC236}">
                <a16:creationId xmlns:a16="http://schemas.microsoft.com/office/drawing/2014/main" id="{98622247-7FFA-4201-4A80-32D457FD8EE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95AF9FA-8BB9-F244-C287-66A94D49D750}"/>
              </a:ext>
            </a:extLst>
          </p:cNvPr>
          <p:cNvSpPr>
            <a:spLocks noGrp="1"/>
          </p:cNvSpPr>
          <p:nvPr>
            <p:ph type="sldNum" sz="quarter" idx="12"/>
          </p:nvPr>
        </p:nvSpPr>
        <p:spPr>
          <a:xfrm>
            <a:off x="8705602" y="6484051"/>
            <a:ext cx="2743200" cy="365125"/>
          </a:xfrm>
        </p:spPr>
        <p:txBody>
          <a:bodyPr/>
          <a:lstStyle/>
          <a:p>
            <a:fld id="{62E1647B-9662-402E-96FF-A35420A6C652}" type="slidenum">
              <a:rPr kumimoji="1" lang="ja-JP" altLang="en-US" smtClean="0"/>
              <a:t>‹#›</a:t>
            </a:fld>
            <a:endParaRPr kumimoji="1" lang="ja-JP" altLang="en-US"/>
          </a:p>
        </p:txBody>
      </p:sp>
    </p:spTree>
    <p:extLst>
      <p:ext uri="{BB962C8B-B14F-4D97-AF65-F5344CB8AC3E}">
        <p14:creationId xmlns:p14="http://schemas.microsoft.com/office/powerpoint/2010/main" val="1638822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D58F03-88C2-98C4-C566-E20BD723E02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61AC8A4-E85E-A317-5DE2-CBF4F26A530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1362C3F-2AC5-8D29-7C4B-8A255290A73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03A367A-E79B-2C12-F631-83131326C615}"/>
              </a:ext>
            </a:extLst>
          </p:cNvPr>
          <p:cNvSpPr>
            <a:spLocks noGrp="1"/>
          </p:cNvSpPr>
          <p:nvPr>
            <p:ph type="dt" sz="half" idx="10"/>
          </p:nvPr>
        </p:nvSpPr>
        <p:spPr/>
        <p:txBody>
          <a:bodyPr/>
          <a:lstStyle/>
          <a:p>
            <a:fld id="{B4031F91-6056-44B7-B710-35E81921F8E6}" type="datetime1">
              <a:rPr kumimoji="1" lang="ja-JP" altLang="en-US" smtClean="0"/>
              <a:t>2026/6/4</a:t>
            </a:fld>
            <a:endParaRPr kumimoji="1" lang="ja-JP" altLang="en-US"/>
          </a:p>
        </p:txBody>
      </p:sp>
      <p:sp>
        <p:nvSpPr>
          <p:cNvPr id="6" name="フッター プレースホルダー 5">
            <a:extLst>
              <a:ext uri="{FF2B5EF4-FFF2-40B4-BE49-F238E27FC236}">
                <a16:creationId xmlns:a16="http://schemas.microsoft.com/office/drawing/2014/main" id="{94CDC9B6-6EE0-E862-281D-9B0BFA76399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0CC1D0B-251D-C3F1-F531-191E47F33E64}"/>
              </a:ext>
            </a:extLst>
          </p:cNvPr>
          <p:cNvSpPr>
            <a:spLocks noGrp="1"/>
          </p:cNvSpPr>
          <p:nvPr>
            <p:ph type="sldNum" sz="quarter" idx="12"/>
          </p:nvPr>
        </p:nvSpPr>
        <p:spPr/>
        <p:txBody>
          <a:bodyPr/>
          <a:lstStyle/>
          <a:p>
            <a:fld id="{62E1647B-9662-402E-96FF-A35420A6C652}" type="slidenum">
              <a:rPr kumimoji="1" lang="ja-JP" altLang="en-US" smtClean="0"/>
              <a:t>‹#›</a:t>
            </a:fld>
            <a:endParaRPr kumimoji="1" lang="ja-JP" altLang="en-US"/>
          </a:p>
        </p:txBody>
      </p:sp>
    </p:spTree>
    <p:extLst>
      <p:ext uri="{BB962C8B-B14F-4D97-AF65-F5344CB8AC3E}">
        <p14:creationId xmlns:p14="http://schemas.microsoft.com/office/powerpoint/2010/main" val="1810938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C462DA-9F79-066C-F10B-3389198F954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1076301-05CB-DF1A-6628-AE22A0EABE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DC8C482-70B6-4EAC-6CFE-37493E97466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FED1F54-4DFB-31C4-D2F0-51885514BD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2C87D9D-648A-3418-6DF8-137F84D7F9FA}"/>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FCD76DB-F878-B662-80FA-B5CB5857B6F1}"/>
              </a:ext>
            </a:extLst>
          </p:cNvPr>
          <p:cNvSpPr>
            <a:spLocks noGrp="1"/>
          </p:cNvSpPr>
          <p:nvPr>
            <p:ph type="dt" sz="half" idx="10"/>
          </p:nvPr>
        </p:nvSpPr>
        <p:spPr/>
        <p:txBody>
          <a:bodyPr/>
          <a:lstStyle/>
          <a:p>
            <a:fld id="{AB083D3D-06E8-44B8-B295-8BC93761818D}" type="datetime1">
              <a:rPr kumimoji="1" lang="ja-JP" altLang="en-US" smtClean="0"/>
              <a:t>2026/6/4</a:t>
            </a:fld>
            <a:endParaRPr kumimoji="1" lang="ja-JP" altLang="en-US"/>
          </a:p>
        </p:txBody>
      </p:sp>
      <p:sp>
        <p:nvSpPr>
          <p:cNvPr id="8" name="フッター プレースホルダー 7">
            <a:extLst>
              <a:ext uri="{FF2B5EF4-FFF2-40B4-BE49-F238E27FC236}">
                <a16:creationId xmlns:a16="http://schemas.microsoft.com/office/drawing/2014/main" id="{B8693E39-12C0-8C11-5AE4-4F33EE2D970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6DB8B06-1030-1C68-4CBE-B1AEBF03EF90}"/>
              </a:ext>
            </a:extLst>
          </p:cNvPr>
          <p:cNvSpPr>
            <a:spLocks noGrp="1"/>
          </p:cNvSpPr>
          <p:nvPr>
            <p:ph type="sldNum" sz="quarter" idx="12"/>
          </p:nvPr>
        </p:nvSpPr>
        <p:spPr/>
        <p:txBody>
          <a:bodyPr/>
          <a:lstStyle/>
          <a:p>
            <a:fld id="{62E1647B-9662-402E-96FF-A35420A6C652}" type="slidenum">
              <a:rPr kumimoji="1" lang="ja-JP" altLang="en-US" smtClean="0"/>
              <a:t>‹#›</a:t>
            </a:fld>
            <a:endParaRPr kumimoji="1" lang="ja-JP" altLang="en-US"/>
          </a:p>
        </p:txBody>
      </p:sp>
    </p:spTree>
    <p:extLst>
      <p:ext uri="{BB962C8B-B14F-4D97-AF65-F5344CB8AC3E}">
        <p14:creationId xmlns:p14="http://schemas.microsoft.com/office/powerpoint/2010/main" val="1599169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863312-36BC-0412-6121-EF7B1BC0B20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7DF815A-3509-CD8C-1C40-4F7C7522085A}"/>
              </a:ext>
            </a:extLst>
          </p:cNvPr>
          <p:cNvSpPr>
            <a:spLocks noGrp="1"/>
          </p:cNvSpPr>
          <p:nvPr>
            <p:ph type="dt" sz="half" idx="10"/>
          </p:nvPr>
        </p:nvSpPr>
        <p:spPr/>
        <p:txBody>
          <a:bodyPr/>
          <a:lstStyle/>
          <a:p>
            <a:fld id="{314054B2-5E0F-4B3F-B377-3E933750D041}" type="datetime1">
              <a:rPr kumimoji="1" lang="ja-JP" altLang="en-US" smtClean="0"/>
              <a:t>2026/6/4</a:t>
            </a:fld>
            <a:endParaRPr kumimoji="1" lang="ja-JP" altLang="en-US"/>
          </a:p>
        </p:txBody>
      </p:sp>
      <p:sp>
        <p:nvSpPr>
          <p:cNvPr id="4" name="フッター プレースホルダー 3">
            <a:extLst>
              <a:ext uri="{FF2B5EF4-FFF2-40B4-BE49-F238E27FC236}">
                <a16:creationId xmlns:a16="http://schemas.microsoft.com/office/drawing/2014/main" id="{A28C91F7-70C3-3AF3-1BD9-BD76C997B9F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DEDB5A0-121A-D8E7-8162-22CC4E212928}"/>
              </a:ext>
            </a:extLst>
          </p:cNvPr>
          <p:cNvSpPr>
            <a:spLocks noGrp="1"/>
          </p:cNvSpPr>
          <p:nvPr>
            <p:ph type="sldNum" sz="quarter" idx="12"/>
          </p:nvPr>
        </p:nvSpPr>
        <p:spPr/>
        <p:txBody>
          <a:bodyPr/>
          <a:lstStyle/>
          <a:p>
            <a:fld id="{62E1647B-9662-402E-96FF-A35420A6C652}" type="slidenum">
              <a:rPr kumimoji="1" lang="ja-JP" altLang="en-US" smtClean="0"/>
              <a:t>‹#›</a:t>
            </a:fld>
            <a:endParaRPr kumimoji="1" lang="ja-JP" altLang="en-US"/>
          </a:p>
        </p:txBody>
      </p:sp>
    </p:spTree>
    <p:extLst>
      <p:ext uri="{BB962C8B-B14F-4D97-AF65-F5344CB8AC3E}">
        <p14:creationId xmlns:p14="http://schemas.microsoft.com/office/powerpoint/2010/main" val="584192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D02475B-90DF-FABD-128B-80DD444550A9}"/>
              </a:ext>
            </a:extLst>
          </p:cNvPr>
          <p:cNvSpPr>
            <a:spLocks noGrp="1"/>
          </p:cNvSpPr>
          <p:nvPr>
            <p:ph type="dt" sz="half" idx="10"/>
          </p:nvPr>
        </p:nvSpPr>
        <p:spPr/>
        <p:txBody>
          <a:bodyPr/>
          <a:lstStyle/>
          <a:p>
            <a:fld id="{18200BBB-7B13-4AE9-8DA7-85DEE7831554}" type="datetime1">
              <a:rPr kumimoji="1" lang="ja-JP" altLang="en-US" smtClean="0"/>
              <a:t>2026/6/4</a:t>
            </a:fld>
            <a:endParaRPr kumimoji="1" lang="ja-JP" altLang="en-US"/>
          </a:p>
        </p:txBody>
      </p:sp>
      <p:sp>
        <p:nvSpPr>
          <p:cNvPr id="3" name="フッター プレースホルダー 2">
            <a:extLst>
              <a:ext uri="{FF2B5EF4-FFF2-40B4-BE49-F238E27FC236}">
                <a16:creationId xmlns:a16="http://schemas.microsoft.com/office/drawing/2014/main" id="{E71AA8C1-D653-E5F9-FB2A-DE6F6EBE643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50D8EF5-D764-4543-1A21-F4DACB684475}"/>
              </a:ext>
            </a:extLst>
          </p:cNvPr>
          <p:cNvSpPr>
            <a:spLocks noGrp="1"/>
          </p:cNvSpPr>
          <p:nvPr>
            <p:ph type="sldNum" sz="quarter" idx="12"/>
          </p:nvPr>
        </p:nvSpPr>
        <p:spPr/>
        <p:txBody>
          <a:bodyPr/>
          <a:lstStyle/>
          <a:p>
            <a:fld id="{62E1647B-9662-402E-96FF-A35420A6C652}" type="slidenum">
              <a:rPr kumimoji="1" lang="ja-JP" altLang="en-US" smtClean="0"/>
              <a:t>‹#›</a:t>
            </a:fld>
            <a:endParaRPr kumimoji="1" lang="ja-JP" altLang="en-US"/>
          </a:p>
        </p:txBody>
      </p:sp>
    </p:spTree>
    <p:extLst>
      <p:ext uri="{BB962C8B-B14F-4D97-AF65-F5344CB8AC3E}">
        <p14:creationId xmlns:p14="http://schemas.microsoft.com/office/powerpoint/2010/main" val="430375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C12D29-727C-B927-E511-DEA005BFF87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9CC1801-BE4C-CF7C-48DA-89BDF8E92F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4C5A5F9-4835-92C8-B24C-CF3F5059BB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1985F0D-E663-01B2-FD66-B094E4F06689}"/>
              </a:ext>
            </a:extLst>
          </p:cNvPr>
          <p:cNvSpPr>
            <a:spLocks noGrp="1"/>
          </p:cNvSpPr>
          <p:nvPr>
            <p:ph type="dt" sz="half" idx="10"/>
          </p:nvPr>
        </p:nvSpPr>
        <p:spPr/>
        <p:txBody>
          <a:bodyPr/>
          <a:lstStyle/>
          <a:p>
            <a:fld id="{2A3F821E-184F-4552-8EB6-094416E4AC90}" type="datetime1">
              <a:rPr kumimoji="1" lang="ja-JP" altLang="en-US" smtClean="0"/>
              <a:t>2026/6/4</a:t>
            </a:fld>
            <a:endParaRPr kumimoji="1" lang="ja-JP" altLang="en-US"/>
          </a:p>
        </p:txBody>
      </p:sp>
      <p:sp>
        <p:nvSpPr>
          <p:cNvPr id="6" name="フッター プレースホルダー 5">
            <a:extLst>
              <a:ext uri="{FF2B5EF4-FFF2-40B4-BE49-F238E27FC236}">
                <a16:creationId xmlns:a16="http://schemas.microsoft.com/office/drawing/2014/main" id="{EEBDA20E-1A0C-7857-5802-0E104F9E92C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B85D380-074C-F93C-6AB4-4B8E8AAD0DDB}"/>
              </a:ext>
            </a:extLst>
          </p:cNvPr>
          <p:cNvSpPr>
            <a:spLocks noGrp="1"/>
          </p:cNvSpPr>
          <p:nvPr>
            <p:ph type="sldNum" sz="quarter" idx="12"/>
          </p:nvPr>
        </p:nvSpPr>
        <p:spPr/>
        <p:txBody>
          <a:bodyPr/>
          <a:lstStyle/>
          <a:p>
            <a:fld id="{62E1647B-9662-402E-96FF-A35420A6C652}" type="slidenum">
              <a:rPr kumimoji="1" lang="ja-JP" altLang="en-US" smtClean="0"/>
              <a:t>‹#›</a:t>
            </a:fld>
            <a:endParaRPr kumimoji="1" lang="ja-JP" altLang="en-US"/>
          </a:p>
        </p:txBody>
      </p:sp>
    </p:spTree>
    <p:extLst>
      <p:ext uri="{BB962C8B-B14F-4D97-AF65-F5344CB8AC3E}">
        <p14:creationId xmlns:p14="http://schemas.microsoft.com/office/powerpoint/2010/main" val="3185080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DC592A-1C6F-B91C-FD29-3AEF24690D9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8411707-9771-8727-B13C-16824FB8D2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208E622-0A27-CC3B-8740-E391352A66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21992A5-042E-40CC-87F6-B3779B20DC81}"/>
              </a:ext>
            </a:extLst>
          </p:cNvPr>
          <p:cNvSpPr>
            <a:spLocks noGrp="1"/>
          </p:cNvSpPr>
          <p:nvPr>
            <p:ph type="dt" sz="half" idx="10"/>
          </p:nvPr>
        </p:nvSpPr>
        <p:spPr/>
        <p:txBody>
          <a:bodyPr/>
          <a:lstStyle/>
          <a:p>
            <a:fld id="{DEF3FA44-26CF-4769-ABCE-6200C3FE61E9}" type="datetime1">
              <a:rPr kumimoji="1" lang="ja-JP" altLang="en-US" smtClean="0"/>
              <a:t>2026/6/4</a:t>
            </a:fld>
            <a:endParaRPr kumimoji="1" lang="ja-JP" altLang="en-US"/>
          </a:p>
        </p:txBody>
      </p:sp>
      <p:sp>
        <p:nvSpPr>
          <p:cNvPr id="6" name="フッター プレースホルダー 5">
            <a:extLst>
              <a:ext uri="{FF2B5EF4-FFF2-40B4-BE49-F238E27FC236}">
                <a16:creationId xmlns:a16="http://schemas.microsoft.com/office/drawing/2014/main" id="{CFF3B229-FB63-0EF5-D02A-C3085DB4DE7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AD7F05F-BFE2-1459-9560-B6B2E40FEC01}"/>
              </a:ext>
            </a:extLst>
          </p:cNvPr>
          <p:cNvSpPr>
            <a:spLocks noGrp="1"/>
          </p:cNvSpPr>
          <p:nvPr>
            <p:ph type="sldNum" sz="quarter" idx="12"/>
          </p:nvPr>
        </p:nvSpPr>
        <p:spPr/>
        <p:txBody>
          <a:bodyPr/>
          <a:lstStyle/>
          <a:p>
            <a:fld id="{62E1647B-9662-402E-96FF-A35420A6C652}" type="slidenum">
              <a:rPr kumimoji="1" lang="ja-JP" altLang="en-US" smtClean="0"/>
              <a:t>‹#›</a:t>
            </a:fld>
            <a:endParaRPr kumimoji="1" lang="ja-JP" altLang="en-US"/>
          </a:p>
        </p:txBody>
      </p:sp>
    </p:spTree>
    <p:extLst>
      <p:ext uri="{BB962C8B-B14F-4D97-AF65-F5344CB8AC3E}">
        <p14:creationId xmlns:p14="http://schemas.microsoft.com/office/powerpoint/2010/main" val="3998911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E1267E4-CE12-5ECF-2D2E-AD8E96790D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78D6586-2CEB-CD47-B8B9-79346CAF0B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D15DB6B-A1C7-8C8A-C426-08BBE0F138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40EC405-91FC-4C4C-90CF-303AA6591E5D}" type="datetime1">
              <a:rPr kumimoji="1" lang="ja-JP" altLang="en-US" smtClean="0"/>
              <a:t>2026/6/4</a:t>
            </a:fld>
            <a:endParaRPr kumimoji="1" lang="ja-JP" altLang="en-US"/>
          </a:p>
        </p:txBody>
      </p:sp>
      <p:sp>
        <p:nvSpPr>
          <p:cNvPr id="5" name="フッター プレースホルダー 4">
            <a:extLst>
              <a:ext uri="{FF2B5EF4-FFF2-40B4-BE49-F238E27FC236}">
                <a16:creationId xmlns:a16="http://schemas.microsoft.com/office/drawing/2014/main" id="{83429836-EF25-81FD-8694-4C00283A04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C2CB759-6CD0-AE5C-ED7E-428A6C062B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2E1647B-9662-402E-96FF-A35420A6C652}" type="slidenum">
              <a:rPr kumimoji="1" lang="ja-JP" altLang="en-US" smtClean="0"/>
              <a:t>‹#›</a:t>
            </a:fld>
            <a:endParaRPr kumimoji="1" lang="ja-JP" altLang="en-US"/>
          </a:p>
        </p:txBody>
      </p:sp>
    </p:spTree>
    <p:extLst>
      <p:ext uri="{BB962C8B-B14F-4D97-AF65-F5344CB8AC3E}">
        <p14:creationId xmlns:p14="http://schemas.microsoft.com/office/powerpoint/2010/main" val="23172956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ight Triangle 16">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6B85EE72-9466-E354-8D69-E0D307A0F6AF}"/>
              </a:ext>
            </a:extLst>
          </p:cNvPr>
          <p:cNvSpPr>
            <a:spLocks noGrp="1"/>
          </p:cNvSpPr>
          <p:nvPr>
            <p:ph type="ctrTitle"/>
          </p:nvPr>
        </p:nvSpPr>
        <p:spPr>
          <a:xfrm>
            <a:off x="1285241" y="1008993"/>
            <a:ext cx="9231410" cy="3542045"/>
          </a:xfrm>
        </p:spPr>
        <p:txBody>
          <a:bodyPr anchor="b">
            <a:normAutofit/>
          </a:bodyPr>
          <a:lstStyle/>
          <a:p>
            <a:pPr algn="l"/>
            <a:r>
              <a:rPr kumimoji="1" lang="ja-JP" altLang="en-US" sz="7200" b="1" dirty="0">
                <a:latin typeface="UD デジタル 教科書体 NP" panose="02020400000000000000" pitchFamily="18" charset="-128"/>
                <a:ea typeface="UD デジタル 教科書体 NP" panose="02020400000000000000" pitchFamily="18" charset="-128"/>
              </a:rPr>
              <a:t>地域フォーミュラリとは</a:t>
            </a:r>
          </a:p>
        </p:txBody>
      </p:sp>
      <p:sp>
        <p:nvSpPr>
          <p:cNvPr id="3" name="字幕 2">
            <a:extLst>
              <a:ext uri="{FF2B5EF4-FFF2-40B4-BE49-F238E27FC236}">
                <a16:creationId xmlns:a16="http://schemas.microsoft.com/office/drawing/2014/main" id="{0861F2B2-2FC9-C991-A627-BAAC35A10DC8}"/>
              </a:ext>
            </a:extLst>
          </p:cNvPr>
          <p:cNvSpPr>
            <a:spLocks noGrp="1"/>
          </p:cNvSpPr>
          <p:nvPr>
            <p:ph type="subTitle" idx="1"/>
          </p:nvPr>
        </p:nvSpPr>
        <p:spPr>
          <a:xfrm>
            <a:off x="1285241" y="4582814"/>
            <a:ext cx="7132335" cy="1312657"/>
          </a:xfrm>
        </p:spPr>
        <p:txBody>
          <a:bodyPr anchor="t">
            <a:normAutofit/>
          </a:bodyPr>
          <a:lstStyle/>
          <a:p>
            <a:pPr algn="l"/>
            <a:endParaRPr lang="en-US" altLang="ja-JP" dirty="0">
              <a:latin typeface="+mn-ea"/>
            </a:endParaRPr>
          </a:p>
          <a:p>
            <a:pPr algn="l"/>
            <a:r>
              <a:rPr lang="ja-JP" altLang="en-US" dirty="0">
                <a:latin typeface="+mn-ea"/>
              </a:rPr>
              <a:t>倉敷地域フォーミュラリ委員会</a:t>
            </a:r>
          </a:p>
        </p:txBody>
      </p:sp>
      <p:sp>
        <p:nvSpPr>
          <p:cNvPr id="4" name="スライド番号プレースホルダー 3">
            <a:extLst>
              <a:ext uri="{FF2B5EF4-FFF2-40B4-BE49-F238E27FC236}">
                <a16:creationId xmlns:a16="http://schemas.microsoft.com/office/drawing/2014/main" id="{BB392044-735A-2080-B205-433B11644143}"/>
              </a:ext>
            </a:extLst>
          </p:cNvPr>
          <p:cNvSpPr>
            <a:spLocks noGrp="1"/>
          </p:cNvSpPr>
          <p:nvPr>
            <p:ph type="sldNum" sz="quarter" idx="12"/>
          </p:nvPr>
        </p:nvSpPr>
        <p:spPr/>
        <p:txBody>
          <a:bodyPr/>
          <a:lstStyle/>
          <a:p>
            <a:fld id="{62E1647B-9662-402E-96FF-A35420A6C652}" type="slidenum">
              <a:rPr kumimoji="1" lang="ja-JP" altLang="en-US" smtClean="0"/>
              <a:t>1</a:t>
            </a:fld>
            <a:endParaRPr kumimoji="1" lang="ja-JP" altLang="en-US"/>
          </a:p>
        </p:txBody>
      </p:sp>
    </p:spTree>
    <p:extLst>
      <p:ext uri="{BB962C8B-B14F-4D97-AF65-F5344CB8AC3E}">
        <p14:creationId xmlns:p14="http://schemas.microsoft.com/office/powerpoint/2010/main" val="1659666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二等辺三角形 8">
            <a:extLst>
              <a:ext uri="{FF2B5EF4-FFF2-40B4-BE49-F238E27FC236}">
                <a16:creationId xmlns:a16="http://schemas.microsoft.com/office/drawing/2014/main" id="{1E88769D-54D8-0AA0-1285-E249C781AFD8}"/>
              </a:ext>
            </a:extLst>
          </p:cNvPr>
          <p:cNvSpPr/>
          <p:nvPr/>
        </p:nvSpPr>
        <p:spPr>
          <a:xfrm rot="2700000">
            <a:off x="9405373" y="-149518"/>
            <a:ext cx="3896855" cy="1960981"/>
          </a:xfrm>
          <a:prstGeom prst="triangle">
            <a:avLst/>
          </a:prstGeom>
          <a:solidFill>
            <a:srgbClr val="0F9E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38B4EC58-B529-E7C6-FE6B-C768F847E4C5}"/>
              </a:ext>
            </a:extLst>
          </p:cNvPr>
          <p:cNvSpPr>
            <a:spLocks noGrp="1"/>
          </p:cNvSpPr>
          <p:nvPr>
            <p:ph type="title"/>
          </p:nvPr>
        </p:nvSpPr>
        <p:spPr/>
        <p:txBody>
          <a:bodyPr/>
          <a:lstStyle/>
          <a:p>
            <a:r>
              <a:rPr kumimoji="1" lang="ja-JP" altLang="en-US" b="1" dirty="0">
                <a:solidFill>
                  <a:srgbClr val="0F9ED5"/>
                </a:solidFill>
              </a:rPr>
              <a:t>フォーミュラリとは</a:t>
            </a:r>
          </a:p>
        </p:txBody>
      </p:sp>
      <p:sp>
        <p:nvSpPr>
          <p:cNvPr id="3" name="コンテンツ プレースホルダー 2">
            <a:extLst>
              <a:ext uri="{FF2B5EF4-FFF2-40B4-BE49-F238E27FC236}">
                <a16:creationId xmlns:a16="http://schemas.microsoft.com/office/drawing/2014/main" id="{C134C784-B664-5814-AE73-005E70DF6496}"/>
              </a:ext>
            </a:extLst>
          </p:cNvPr>
          <p:cNvSpPr>
            <a:spLocks noGrp="1"/>
          </p:cNvSpPr>
          <p:nvPr>
            <p:ph idx="1"/>
          </p:nvPr>
        </p:nvSpPr>
        <p:spPr>
          <a:xfrm>
            <a:off x="838200" y="1414283"/>
            <a:ext cx="10058400" cy="906462"/>
          </a:xfrm>
        </p:spPr>
        <p:txBody>
          <a:bodyPr>
            <a:noAutofit/>
          </a:bodyPr>
          <a:lstStyle/>
          <a:p>
            <a:pPr marL="0" indent="0">
              <a:lnSpc>
                <a:spcPct val="110000"/>
              </a:lnSpc>
              <a:spcBef>
                <a:spcPts val="0"/>
              </a:spcBef>
              <a:buNone/>
            </a:pPr>
            <a:r>
              <a:rPr lang="ja-JP" altLang="en-US" b="0" i="0" dirty="0">
                <a:effectLst/>
                <a:latin typeface="Noto Sans JP"/>
              </a:rPr>
              <a:t>医薬品の有効性・安全性など科学的根拠と経済性を総合的に評価して、医療機関や地域ごとに策定する医薬品の使用</a:t>
            </a:r>
            <a:r>
              <a:rPr lang="ja-JP" altLang="en-US" b="1" i="0" dirty="0">
                <a:solidFill>
                  <a:schemeClr val="accent2"/>
                </a:solidFill>
                <a:effectLst/>
                <a:latin typeface="Noto Sans JP"/>
              </a:rPr>
              <a:t>指針</a:t>
            </a:r>
            <a:endParaRPr lang="en-US" altLang="ja-JP" b="1" dirty="0">
              <a:solidFill>
                <a:schemeClr val="accent2"/>
              </a:solidFill>
              <a:latin typeface="ヒラギノ角ゴ Pro W3"/>
            </a:endParaRPr>
          </a:p>
          <a:p>
            <a:pPr>
              <a:lnSpc>
                <a:spcPct val="110000"/>
              </a:lnSpc>
              <a:spcBef>
                <a:spcPts val="0"/>
              </a:spcBef>
            </a:pPr>
            <a:endParaRPr lang="en-US" altLang="ja-JP" dirty="0"/>
          </a:p>
        </p:txBody>
      </p:sp>
      <p:pic>
        <p:nvPicPr>
          <p:cNvPr id="5" name="図 4">
            <a:extLst>
              <a:ext uri="{FF2B5EF4-FFF2-40B4-BE49-F238E27FC236}">
                <a16:creationId xmlns:a16="http://schemas.microsoft.com/office/drawing/2014/main" id="{3B253F1F-AF8C-F0A4-5244-780C1A1F19EC}"/>
              </a:ext>
            </a:extLst>
          </p:cNvPr>
          <p:cNvPicPr>
            <a:picLocks noChangeAspect="1"/>
          </p:cNvPicPr>
          <p:nvPr/>
        </p:nvPicPr>
        <p:blipFill>
          <a:blip r:embed="rId2"/>
          <a:stretch>
            <a:fillRect/>
          </a:stretch>
        </p:blipFill>
        <p:spPr>
          <a:xfrm>
            <a:off x="848504" y="2481331"/>
            <a:ext cx="8626438" cy="3916543"/>
          </a:xfrm>
          <a:prstGeom prst="rect">
            <a:avLst/>
          </a:prstGeom>
        </p:spPr>
      </p:pic>
      <p:sp>
        <p:nvSpPr>
          <p:cNvPr id="4" name="吹き出し: 角を丸めた四角形 3">
            <a:extLst>
              <a:ext uri="{FF2B5EF4-FFF2-40B4-BE49-F238E27FC236}">
                <a16:creationId xmlns:a16="http://schemas.microsoft.com/office/drawing/2014/main" id="{8FF38D34-A258-7ABE-4B1D-0FC984AEE692}"/>
              </a:ext>
            </a:extLst>
          </p:cNvPr>
          <p:cNvSpPr/>
          <p:nvPr/>
        </p:nvSpPr>
        <p:spPr>
          <a:xfrm>
            <a:off x="9474943" y="2621619"/>
            <a:ext cx="2393784" cy="906462"/>
          </a:xfrm>
          <a:prstGeom prst="wedgeRoundRectCallout">
            <a:avLst>
              <a:gd name="adj1" fmla="val -22038"/>
              <a:gd name="adj2" fmla="val -77133"/>
              <a:gd name="adj3" fmla="val 16667"/>
            </a:avLst>
          </a:prstGeom>
          <a:solidFill>
            <a:schemeClr val="accent2"/>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2400" dirty="0">
                <a:solidFill>
                  <a:schemeClr val="bg1"/>
                </a:solidFill>
              </a:rPr>
              <a:t>遵守を</a:t>
            </a:r>
            <a:endParaRPr kumimoji="1" lang="en-US" altLang="ja-JP" sz="2400" dirty="0">
              <a:solidFill>
                <a:schemeClr val="bg1"/>
              </a:solidFill>
            </a:endParaRPr>
          </a:p>
          <a:p>
            <a:pPr algn="ctr"/>
            <a:r>
              <a:rPr kumimoji="1" lang="ja-JP" altLang="en-US" sz="2400" b="1" dirty="0">
                <a:solidFill>
                  <a:schemeClr val="bg1"/>
                </a:solidFill>
              </a:rPr>
              <a:t>強制しない</a:t>
            </a:r>
            <a:endParaRPr kumimoji="1" lang="ja-JP" altLang="en-US" sz="2000" b="1" dirty="0">
              <a:solidFill>
                <a:schemeClr val="bg1"/>
              </a:solidFill>
            </a:endParaRPr>
          </a:p>
        </p:txBody>
      </p:sp>
      <p:sp>
        <p:nvSpPr>
          <p:cNvPr id="8" name="正方形/長方形 7">
            <a:extLst>
              <a:ext uri="{FF2B5EF4-FFF2-40B4-BE49-F238E27FC236}">
                <a16:creationId xmlns:a16="http://schemas.microsoft.com/office/drawing/2014/main" id="{0FB36F78-AE08-2B34-0885-02ECE0E1D4E3}"/>
              </a:ext>
            </a:extLst>
          </p:cNvPr>
          <p:cNvSpPr/>
          <p:nvPr/>
        </p:nvSpPr>
        <p:spPr>
          <a:xfrm>
            <a:off x="323273" y="315913"/>
            <a:ext cx="11545454" cy="6226175"/>
          </a:xfrm>
          <a:prstGeom prst="rect">
            <a:avLst/>
          </a:prstGeom>
          <a:noFill/>
          <a:ln w="190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a:extLst>
              <a:ext uri="{FF2B5EF4-FFF2-40B4-BE49-F238E27FC236}">
                <a16:creationId xmlns:a16="http://schemas.microsoft.com/office/drawing/2014/main" id="{86B87254-704F-B48E-2189-F2C5C146F449}"/>
              </a:ext>
            </a:extLst>
          </p:cNvPr>
          <p:cNvSpPr>
            <a:spLocks noGrp="1"/>
          </p:cNvSpPr>
          <p:nvPr>
            <p:ph type="sldNum" sz="quarter" idx="12"/>
          </p:nvPr>
        </p:nvSpPr>
        <p:spPr/>
        <p:txBody>
          <a:bodyPr/>
          <a:lstStyle/>
          <a:p>
            <a:fld id="{62E1647B-9662-402E-96FF-A35420A6C652}" type="slidenum">
              <a:rPr kumimoji="1" lang="ja-JP" altLang="en-US" smtClean="0"/>
              <a:t>2</a:t>
            </a:fld>
            <a:endParaRPr kumimoji="1" lang="ja-JP" altLang="en-US"/>
          </a:p>
        </p:txBody>
      </p:sp>
    </p:spTree>
    <p:extLst>
      <p:ext uri="{BB962C8B-B14F-4D97-AF65-F5344CB8AC3E}">
        <p14:creationId xmlns:p14="http://schemas.microsoft.com/office/powerpoint/2010/main" val="2764939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A3F0E0-C94F-305D-C53D-D53BAC4F5C20}"/>
              </a:ext>
            </a:extLst>
          </p:cNvPr>
          <p:cNvSpPr>
            <a:spLocks noGrp="1"/>
          </p:cNvSpPr>
          <p:nvPr>
            <p:ph type="title"/>
          </p:nvPr>
        </p:nvSpPr>
        <p:spPr/>
        <p:txBody>
          <a:bodyPr/>
          <a:lstStyle/>
          <a:p>
            <a:r>
              <a:rPr kumimoji="1" lang="ja-JP" altLang="en-US" b="1" dirty="0">
                <a:solidFill>
                  <a:srgbClr val="0F9ED5"/>
                </a:solidFill>
              </a:rPr>
              <a:t>地域フォーミュラリとは</a:t>
            </a:r>
          </a:p>
        </p:txBody>
      </p:sp>
      <p:graphicFrame>
        <p:nvGraphicFramePr>
          <p:cNvPr id="5" name="コンテンツ プレースホルダー 2">
            <a:extLst>
              <a:ext uri="{FF2B5EF4-FFF2-40B4-BE49-F238E27FC236}">
                <a16:creationId xmlns:a16="http://schemas.microsoft.com/office/drawing/2014/main" id="{5605A620-33ED-1247-BA98-37F782A1FC6C}"/>
              </a:ext>
            </a:extLst>
          </p:cNvPr>
          <p:cNvGraphicFramePr>
            <a:graphicFrameLocks noGrp="1"/>
          </p:cNvGraphicFramePr>
          <p:nvPr>
            <p:ph idx="1"/>
            <p:extLst>
              <p:ext uri="{D42A27DB-BD31-4B8C-83A1-F6EECF244321}">
                <p14:modId xmlns:p14="http://schemas.microsoft.com/office/powerpoint/2010/main" val="2112052837"/>
              </p:ext>
            </p:extLst>
          </p:nvPr>
        </p:nvGraphicFramePr>
        <p:xfrm>
          <a:off x="838200" y="1825624"/>
          <a:ext cx="10312400" cy="4778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スライド番号プレースホルダー 2">
            <a:extLst>
              <a:ext uri="{FF2B5EF4-FFF2-40B4-BE49-F238E27FC236}">
                <a16:creationId xmlns:a16="http://schemas.microsoft.com/office/drawing/2014/main" id="{47F28EA9-7A00-7017-6B8C-3A02A5C6A1CD}"/>
              </a:ext>
            </a:extLst>
          </p:cNvPr>
          <p:cNvSpPr>
            <a:spLocks noGrp="1"/>
          </p:cNvSpPr>
          <p:nvPr>
            <p:ph type="sldNum" sz="quarter" idx="12"/>
          </p:nvPr>
        </p:nvSpPr>
        <p:spPr/>
        <p:txBody>
          <a:bodyPr/>
          <a:lstStyle/>
          <a:p>
            <a:fld id="{62E1647B-9662-402E-96FF-A35420A6C652}" type="slidenum">
              <a:rPr kumimoji="1" lang="ja-JP" altLang="en-US" smtClean="0"/>
              <a:t>3</a:t>
            </a:fld>
            <a:endParaRPr kumimoji="1" lang="ja-JP" altLang="en-US"/>
          </a:p>
        </p:txBody>
      </p:sp>
    </p:spTree>
    <p:extLst>
      <p:ext uri="{BB962C8B-B14F-4D97-AF65-F5344CB8AC3E}">
        <p14:creationId xmlns:p14="http://schemas.microsoft.com/office/powerpoint/2010/main" val="2084813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CC4852-CD41-F704-DEBD-FF4F78BE9356}"/>
              </a:ext>
            </a:extLst>
          </p:cNvPr>
          <p:cNvSpPr>
            <a:spLocks noGrp="1"/>
          </p:cNvSpPr>
          <p:nvPr>
            <p:ph type="title"/>
          </p:nvPr>
        </p:nvSpPr>
        <p:spPr/>
        <p:txBody>
          <a:bodyPr/>
          <a:lstStyle/>
          <a:p>
            <a:r>
              <a:rPr kumimoji="1" lang="ja-JP" altLang="en-US" b="1" dirty="0">
                <a:solidFill>
                  <a:srgbClr val="0F9ED5"/>
                </a:solidFill>
                <a:latin typeface="+mj-ea"/>
              </a:rPr>
              <a:t>骨太の方針</a:t>
            </a:r>
            <a:r>
              <a:rPr kumimoji="1" lang="en-US" altLang="ja-JP" b="1" dirty="0">
                <a:solidFill>
                  <a:srgbClr val="0F9ED5"/>
                </a:solidFill>
                <a:latin typeface="+mj-ea"/>
              </a:rPr>
              <a:t>2025</a:t>
            </a:r>
            <a:endParaRPr kumimoji="1" lang="ja-JP" altLang="en-US" b="1" dirty="0">
              <a:solidFill>
                <a:srgbClr val="0F9ED5"/>
              </a:solidFill>
              <a:latin typeface="+mj-ea"/>
            </a:endParaRPr>
          </a:p>
        </p:txBody>
      </p:sp>
      <p:graphicFrame>
        <p:nvGraphicFramePr>
          <p:cNvPr id="6" name="コンテンツ プレースホルダー 2">
            <a:extLst>
              <a:ext uri="{FF2B5EF4-FFF2-40B4-BE49-F238E27FC236}">
                <a16:creationId xmlns:a16="http://schemas.microsoft.com/office/drawing/2014/main" id="{F608C181-474C-4F68-0C92-F59125ECDF3F}"/>
              </a:ext>
            </a:extLst>
          </p:cNvPr>
          <p:cNvGraphicFramePr>
            <a:graphicFrameLocks noGrp="1"/>
          </p:cNvGraphicFramePr>
          <p:nvPr>
            <p:ph idx="1"/>
            <p:extLst>
              <p:ext uri="{D42A27DB-BD31-4B8C-83A1-F6EECF244321}">
                <p14:modId xmlns:p14="http://schemas.microsoft.com/office/powerpoint/2010/main" val="3197335376"/>
              </p:ext>
            </p:extLst>
          </p:nvPr>
        </p:nvGraphicFramePr>
        <p:xfrm>
          <a:off x="838200" y="1600200"/>
          <a:ext cx="10515600" cy="4576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四角形: 角を丸くする 4">
            <a:extLst>
              <a:ext uri="{FF2B5EF4-FFF2-40B4-BE49-F238E27FC236}">
                <a16:creationId xmlns:a16="http://schemas.microsoft.com/office/drawing/2014/main" id="{2C509DF0-2A72-F630-ECF1-D2CEC98F0180}"/>
              </a:ext>
            </a:extLst>
          </p:cNvPr>
          <p:cNvSpPr/>
          <p:nvPr/>
        </p:nvSpPr>
        <p:spPr>
          <a:xfrm>
            <a:off x="2320059" y="5830527"/>
            <a:ext cx="7551882" cy="745764"/>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ja-JP" sz="2800" b="1" i="0" u="none" strike="noStrike">
                <a:solidFill>
                  <a:schemeClr val="bg1"/>
                </a:solidFill>
                <a:effectLst/>
                <a:latin typeface="+mn-ea"/>
              </a:rPr>
              <a:t>政府が本格的に推進フェーズに入ったと認識</a:t>
            </a:r>
            <a:endParaRPr kumimoji="1" lang="ja-JP" altLang="en-US" sz="2800" b="1">
              <a:solidFill>
                <a:schemeClr val="bg1"/>
              </a:solidFill>
            </a:endParaRPr>
          </a:p>
        </p:txBody>
      </p:sp>
      <p:sp>
        <p:nvSpPr>
          <p:cNvPr id="3" name="スライド番号プレースホルダー 2">
            <a:extLst>
              <a:ext uri="{FF2B5EF4-FFF2-40B4-BE49-F238E27FC236}">
                <a16:creationId xmlns:a16="http://schemas.microsoft.com/office/drawing/2014/main" id="{DE50AC68-B6A7-1849-E268-DE6F29218A3F}"/>
              </a:ext>
            </a:extLst>
          </p:cNvPr>
          <p:cNvSpPr>
            <a:spLocks noGrp="1"/>
          </p:cNvSpPr>
          <p:nvPr>
            <p:ph type="sldNum" sz="quarter" idx="12"/>
          </p:nvPr>
        </p:nvSpPr>
        <p:spPr/>
        <p:txBody>
          <a:bodyPr/>
          <a:lstStyle/>
          <a:p>
            <a:fld id="{62E1647B-9662-402E-96FF-A35420A6C652}" type="slidenum">
              <a:rPr kumimoji="1" lang="ja-JP" altLang="en-US" smtClean="0"/>
              <a:t>4</a:t>
            </a:fld>
            <a:endParaRPr kumimoji="1" lang="ja-JP" altLang="en-US"/>
          </a:p>
        </p:txBody>
      </p:sp>
    </p:spTree>
    <p:extLst>
      <p:ext uri="{BB962C8B-B14F-4D97-AF65-F5344CB8AC3E}">
        <p14:creationId xmlns:p14="http://schemas.microsoft.com/office/powerpoint/2010/main" val="747660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26E26C-98C8-5C46-5DC0-D6847EC01BF3}"/>
              </a:ext>
            </a:extLst>
          </p:cNvPr>
          <p:cNvSpPr>
            <a:spLocks noGrp="1"/>
          </p:cNvSpPr>
          <p:nvPr>
            <p:ph type="title"/>
          </p:nvPr>
        </p:nvSpPr>
        <p:spPr>
          <a:xfrm>
            <a:off x="838200" y="633412"/>
            <a:ext cx="10515600" cy="1169988"/>
          </a:xfrm>
        </p:spPr>
        <p:txBody>
          <a:bodyPr>
            <a:noAutofit/>
          </a:bodyPr>
          <a:lstStyle/>
          <a:p>
            <a:r>
              <a:rPr lang="en-US" altLang="ja-JP" b="1" i="0" dirty="0">
                <a:solidFill>
                  <a:srgbClr val="00B0F0"/>
                </a:solidFill>
                <a:effectLst/>
                <a:latin typeface="Noto Sans JP"/>
              </a:rPr>
              <a:t>2026</a:t>
            </a:r>
            <a:r>
              <a:rPr lang="ja-JP" altLang="en-US" b="1" dirty="0">
                <a:solidFill>
                  <a:srgbClr val="00B0F0"/>
                </a:solidFill>
                <a:latin typeface="Noto Sans JP"/>
              </a:rPr>
              <a:t>年度　個別改定項目</a:t>
            </a:r>
            <a:endParaRPr kumimoji="1" lang="ja-JP" altLang="en-US" sz="4800" b="1" dirty="0">
              <a:solidFill>
                <a:srgbClr val="0F9ED5"/>
              </a:solidFill>
            </a:endParaRPr>
          </a:p>
        </p:txBody>
      </p:sp>
      <p:graphicFrame>
        <p:nvGraphicFramePr>
          <p:cNvPr id="5" name="コンテンツ プレースホルダー 2">
            <a:extLst>
              <a:ext uri="{FF2B5EF4-FFF2-40B4-BE49-F238E27FC236}">
                <a16:creationId xmlns:a16="http://schemas.microsoft.com/office/drawing/2014/main" id="{3D422BD8-4EF3-41EE-E779-628C3B53103B}"/>
              </a:ext>
            </a:extLst>
          </p:cNvPr>
          <p:cNvGraphicFramePr>
            <a:graphicFrameLocks noGrp="1"/>
          </p:cNvGraphicFramePr>
          <p:nvPr>
            <p:ph idx="1"/>
            <p:extLst>
              <p:ext uri="{D42A27DB-BD31-4B8C-83A1-F6EECF244321}">
                <p14:modId xmlns:p14="http://schemas.microsoft.com/office/powerpoint/2010/main" val="301431097"/>
              </p:ext>
            </p:extLst>
          </p:nvPr>
        </p:nvGraphicFramePr>
        <p:xfrm>
          <a:off x="838198" y="2006600"/>
          <a:ext cx="10753437" cy="451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スライド番号プレースホルダー 2">
            <a:extLst>
              <a:ext uri="{FF2B5EF4-FFF2-40B4-BE49-F238E27FC236}">
                <a16:creationId xmlns:a16="http://schemas.microsoft.com/office/drawing/2014/main" id="{98CEB186-83EB-6455-E3A3-B8E2D1B7E611}"/>
              </a:ext>
            </a:extLst>
          </p:cNvPr>
          <p:cNvSpPr>
            <a:spLocks noGrp="1"/>
          </p:cNvSpPr>
          <p:nvPr>
            <p:ph type="sldNum" sz="quarter" idx="12"/>
          </p:nvPr>
        </p:nvSpPr>
        <p:spPr/>
        <p:txBody>
          <a:bodyPr/>
          <a:lstStyle/>
          <a:p>
            <a:fld id="{62E1647B-9662-402E-96FF-A35420A6C652}" type="slidenum">
              <a:rPr kumimoji="1" lang="ja-JP" altLang="en-US" smtClean="0"/>
              <a:t>5</a:t>
            </a:fld>
            <a:endParaRPr kumimoji="1" lang="ja-JP" altLang="en-US"/>
          </a:p>
        </p:txBody>
      </p:sp>
    </p:spTree>
    <p:extLst>
      <p:ext uri="{BB962C8B-B14F-4D97-AF65-F5344CB8AC3E}">
        <p14:creationId xmlns:p14="http://schemas.microsoft.com/office/powerpoint/2010/main" val="224355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209A5F-A77B-CB16-C262-736BC2AA3B04}"/>
              </a:ext>
            </a:extLst>
          </p:cNvPr>
          <p:cNvSpPr>
            <a:spLocks noGrp="1"/>
          </p:cNvSpPr>
          <p:nvPr>
            <p:ph type="title"/>
          </p:nvPr>
        </p:nvSpPr>
        <p:spPr/>
        <p:txBody>
          <a:bodyPr/>
          <a:lstStyle/>
          <a:p>
            <a:r>
              <a:rPr kumimoji="1" lang="ja-JP" altLang="en-US" b="1" dirty="0">
                <a:solidFill>
                  <a:srgbClr val="0F9ED5"/>
                </a:solidFill>
              </a:rPr>
              <a:t>地域フォーミュラリのメリット</a:t>
            </a:r>
          </a:p>
        </p:txBody>
      </p:sp>
      <p:sp>
        <p:nvSpPr>
          <p:cNvPr id="8" name="四角形: 角を丸くする 7">
            <a:extLst>
              <a:ext uri="{FF2B5EF4-FFF2-40B4-BE49-F238E27FC236}">
                <a16:creationId xmlns:a16="http://schemas.microsoft.com/office/drawing/2014/main" id="{A24DF699-EA75-DE59-81BF-F22DD772D3DD}"/>
              </a:ext>
            </a:extLst>
          </p:cNvPr>
          <p:cNvSpPr/>
          <p:nvPr/>
        </p:nvSpPr>
        <p:spPr>
          <a:xfrm>
            <a:off x="6953763" y="1381133"/>
            <a:ext cx="3496523" cy="940164"/>
          </a:xfrm>
          <a:prstGeom prst="roundRect">
            <a:avLst/>
          </a:prstGeom>
          <a:solidFill>
            <a:srgbClr val="3B7A41"/>
          </a:solid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180000" indent="-180000">
              <a:buFont typeface="Arial" panose="020B0604020202020204" pitchFamily="34" charset="0"/>
              <a:buChar char="•"/>
            </a:pPr>
            <a:r>
              <a:rPr lang="ja-JP" altLang="en-US" sz="1600" dirty="0"/>
              <a:t>入退院・転院に伴う薬品変更の減少、</a:t>
            </a:r>
            <a:r>
              <a:rPr lang="ja-JP" altLang="en-US" sz="1600" b="1" dirty="0"/>
              <a:t>残薬減少</a:t>
            </a:r>
            <a:endParaRPr lang="en-US" altLang="ja-JP" sz="1600" b="1" dirty="0"/>
          </a:p>
          <a:p>
            <a:pPr marL="180000" indent="-180000">
              <a:buFont typeface="Arial" panose="020B0604020202020204" pitchFamily="34" charset="0"/>
              <a:buChar char="•"/>
            </a:pPr>
            <a:r>
              <a:rPr kumimoji="1" lang="ja-JP" altLang="en-US" sz="1600" b="1" dirty="0"/>
              <a:t>医療費削減</a:t>
            </a:r>
            <a:endParaRPr kumimoji="1" lang="en-US" altLang="ja-JP" sz="1600" b="1" dirty="0"/>
          </a:p>
        </p:txBody>
      </p:sp>
      <p:sp>
        <p:nvSpPr>
          <p:cNvPr id="9" name="四角形: 角を丸くする 8">
            <a:extLst>
              <a:ext uri="{FF2B5EF4-FFF2-40B4-BE49-F238E27FC236}">
                <a16:creationId xmlns:a16="http://schemas.microsoft.com/office/drawing/2014/main" id="{60788C91-4A91-BA8E-156C-2792ED413083}"/>
              </a:ext>
            </a:extLst>
          </p:cNvPr>
          <p:cNvSpPr/>
          <p:nvPr/>
        </p:nvSpPr>
        <p:spPr>
          <a:xfrm>
            <a:off x="7826605" y="5476867"/>
            <a:ext cx="2342789" cy="700126"/>
          </a:xfrm>
          <a:prstGeom prst="roundRect">
            <a:avLst/>
          </a:prstGeom>
          <a:solidFill>
            <a:srgbClr val="33A881"/>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180000" indent="-180000">
              <a:buFont typeface="Arial" panose="020B0604020202020204" pitchFamily="34" charset="0"/>
              <a:buChar char="•"/>
            </a:pPr>
            <a:r>
              <a:rPr lang="ja-JP" altLang="en-US" sz="1600" b="1" dirty="0"/>
              <a:t>効率的な在庫管理</a:t>
            </a:r>
            <a:endParaRPr lang="en-US" altLang="ja-JP" sz="1600" b="1" dirty="0"/>
          </a:p>
          <a:p>
            <a:pPr marL="180000" indent="-180000">
              <a:buFont typeface="Arial" panose="020B0604020202020204" pitchFamily="34" charset="0"/>
              <a:buChar char="•"/>
            </a:pPr>
            <a:r>
              <a:rPr kumimoji="1" lang="ja-JP" altLang="en-US" sz="1600" dirty="0"/>
              <a:t>効率的な配送</a:t>
            </a:r>
            <a:endParaRPr kumimoji="1" lang="en-US" altLang="ja-JP" sz="1600" dirty="0"/>
          </a:p>
        </p:txBody>
      </p:sp>
      <p:sp>
        <p:nvSpPr>
          <p:cNvPr id="10" name="四角形: 角を丸くする 9">
            <a:extLst>
              <a:ext uri="{FF2B5EF4-FFF2-40B4-BE49-F238E27FC236}">
                <a16:creationId xmlns:a16="http://schemas.microsoft.com/office/drawing/2014/main" id="{F38BDF2E-935C-8837-3FE5-13CFB6B303B1}"/>
              </a:ext>
            </a:extLst>
          </p:cNvPr>
          <p:cNvSpPr/>
          <p:nvPr/>
        </p:nvSpPr>
        <p:spPr>
          <a:xfrm>
            <a:off x="463138" y="4714504"/>
            <a:ext cx="3526602" cy="1425145"/>
          </a:xfrm>
          <a:prstGeom prst="roundRect">
            <a:avLst/>
          </a:prstGeom>
          <a:solidFill>
            <a:srgbClr val="2CC2C1"/>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L="180000" indent="-180000">
              <a:buFont typeface="Arial" panose="020B0604020202020204" pitchFamily="34" charset="0"/>
              <a:buChar char="•"/>
            </a:pPr>
            <a:r>
              <a:rPr lang="ja-JP" altLang="en-US" sz="1600" dirty="0"/>
              <a:t>医療の質医事及び医療費削減</a:t>
            </a:r>
            <a:endParaRPr lang="en-US" altLang="ja-JP" sz="1600" dirty="0"/>
          </a:p>
          <a:p>
            <a:pPr marL="180000" indent="-180000">
              <a:buFont typeface="Arial" panose="020B0604020202020204" pitchFamily="34" charset="0"/>
              <a:buChar char="•"/>
            </a:pPr>
            <a:r>
              <a:rPr kumimoji="1" lang="ja-JP" altLang="en-US" sz="1600" b="1" dirty="0"/>
              <a:t>災害対策（在庫問題解消）</a:t>
            </a:r>
            <a:endParaRPr kumimoji="1" lang="en-US" altLang="ja-JP" sz="1600" b="1" dirty="0"/>
          </a:p>
          <a:p>
            <a:pPr marL="180000" indent="-180000">
              <a:buFont typeface="Arial" panose="020B0604020202020204" pitchFamily="34" charset="0"/>
              <a:buChar char="•"/>
            </a:pPr>
            <a:r>
              <a:rPr lang="ja-JP" altLang="en-US" sz="1600" dirty="0"/>
              <a:t>ポリファーマシー、残薬への支出削減</a:t>
            </a:r>
            <a:endParaRPr kumimoji="1" lang="en-US" altLang="ja-JP" sz="1600" dirty="0"/>
          </a:p>
        </p:txBody>
      </p:sp>
      <p:sp>
        <p:nvSpPr>
          <p:cNvPr id="11" name="四角形: 角を丸くする 10">
            <a:extLst>
              <a:ext uri="{FF2B5EF4-FFF2-40B4-BE49-F238E27FC236}">
                <a16:creationId xmlns:a16="http://schemas.microsoft.com/office/drawing/2014/main" id="{C2CF9865-AF09-3926-559F-AB6DD4723304}"/>
              </a:ext>
            </a:extLst>
          </p:cNvPr>
          <p:cNvSpPr/>
          <p:nvPr/>
        </p:nvSpPr>
        <p:spPr>
          <a:xfrm>
            <a:off x="8368511" y="3227089"/>
            <a:ext cx="3284774" cy="1196607"/>
          </a:xfrm>
          <a:prstGeom prst="roundRect">
            <a:avLst/>
          </a:prstGeom>
          <a:solidFill>
            <a:srgbClr val="328F55"/>
          </a:solidFill>
          <a:ln>
            <a:no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180000" indent="-180000">
              <a:buFont typeface="Arial" panose="020B0604020202020204" pitchFamily="34" charset="0"/>
              <a:buChar char="•"/>
            </a:pPr>
            <a:r>
              <a:rPr lang="ja-JP" altLang="en-US" sz="1600" b="1" dirty="0"/>
              <a:t>薬物治療の標準化</a:t>
            </a:r>
            <a:endParaRPr lang="en-US" altLang="ja-JP" sz="1600" b="1" dirty="0"/>
          </a:p>
          <a:p>
            <a:pPr marL="180000" indent="-180000">
              <a:buFont typeface="Arial" panose="020B0604020202020204" pitchFamily="34" charset="0"/>
              <a:buChar char="•"/>
            </a:pPr>
            <a:r>
              <a:rPr kumimoji="1" lang="ja-JP" altLang="en-US" sz="1600" dirty="0"/>
              <a:t>在庫問題解消</a:t>
            </a:r>
            <a:endParaRPr kumimoji="1" lang="en-US" altLang="ja-JP" sz="1600" dirty="0"/>
          </a:p>
          <a:p>
            <a:pPr marL="180000" indent="-180000">
              <a:buFont typeface="Arial" panose="020B0604020202020204" pitchFamily="34" charset="0"/>
              <a:buChar char="•"/>
            </a:pPr>
            <a:r>
              <a:rPr lang="ja-JP" altLang="en-US" sz="1600" dirty="0"/>
              <a:t>入院転院に伴う持参薬鑑別の簡素化</a:t>
            </a:r>
            <a:endParaRPr kumimoji="1" lang="en-US" altLang="ja-JP" sz="1600" dirty="0"/>
          </a:p>
        </p:txBody>
      </p:sp>
      <p:sp>
        <p:nvSpPr>
          <p:cNvPr id="12" name="四角形: 角を丸くする 11">
            <a:extLst>
              <a:ext uri="{FF2B5EF4-FFF2-40B4-BE49-F238E27FC236}">
                <a16:creationId xmlns:a16="http://schemas.microsoft.com/office/drawing/2014/main" id="{D26CDAF1-AEB4-9439-C2E0-E3F37F1AAC24}"/>
              </a:ext>
            </a:extLst>
          </p:cNvPr>
          <p:cNvSpPr/>
          <p:nvPr/>
        </p:nvSpPr>
        <p:spPr>
          <a:xfrm>
            <a:off x="704946" y="2377223"/>
            <a:ext cx="2605644" cy="940165"/>
          </a:xfrm>
          <a:prstGeom prst="roundRect">
            <a:avLst/>
          </a:prstGeom>
          <a:solidFill>
            <a:srgbClr val="25A6DF"/>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marL="180000" indent="-180000">
              <a:buFont typeface="Arial" panose="020B0604020202020204" pitchFamily="34" charset="0"/>
              <a:buChar char="•"/>
            </a:pPr>
            <a:r>
              <a:rPr lang="ja-JP" altLang="en-US" sz="1600" dirty="0"/>
              <a:t>薬物療法の標準化</a:t>
            </a:r>
            <a:endParaRPr lang="en-US" altLang="ja-JP" sz="1600" dirty="0"/>
          </a:p>
          <a:p>
            <a:pPr marL="180000" indent="-180000">
              <a:buFont typeface="Arial" panose="020B0604020202020204" pitchFamily="34" charset="0"/>
              <a:buChar char="•"/>
            </a:pPr>
            <a:r>
              <a:rPr lang="ja-JP" altLang="en-US" sz="1600" dirty="0"/>
              <a:t>処方提案</a:t>
            </a:r>
            <a:endParaRPr lang="en-US" altLang="ja-JP" sz="1600" dirty="0"/>
          </a:p>
          <a:p>
            <a:pPr marL="180000" indent="-180000">
              <a:buFont typeface="Arial" panose="020B0604020202020204" pitchFamily="34" charset="0"/>
              <a:buChar char="•"/>
            </a:pPr>
            <a:r>
              <a:rPr lang="ja-JP" altLang="en-US" sz="1600" dirty="0"/>
              <a:t>医薬品鑑別の簡素化</a:t>
            </a:r>
            <a:endParaRPr lang="en-US" altLang="ja-JP" sz="1600" dirty="0"/>
          </a:p>
        </p:txBody>
      </p:sp>
      <p:graphicFrame>
        <p:nvGraphicFramePr>
          <p:cNvPr id="6" name="図表 5">
            <a:extLst>
              <a:ext uri="{FF2B5EF4-FFF2-40B4-BE49-F238E27FC236}">
                <a16:creationId xmlns:a16="http://schemas.microsoft.com/office/drawing/2014/main" id="{DBC465B5-CA69-802E-1AEB-665D46441CA7}"/>
              </a:ext>
            </a:extLst>
          </p:cNvPr>
          <p:cNvGraphicFramePr/>
          <p:nvPr>
            <p:extLst>
              <p:ext uri="{D42A27DB-BD31-4B8C-83A1-F6EECF244321}">
                <p14:modId xmlns:p14="http://schemas.microsoft.com/office/powerpoint/2010/main" val="1226202768"/>
              </p:ext>
            </p:extLst>
          </p:nvPr>
        </p:nvGraphicFramePr>
        <p:xfrm>
          <a:off x="2500937" y="1381133"/>
          <a:ext cx="6635437" cy="48885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スライド番号プレースホルダー 2">
            <a:extLst>
              <a:ext uri="{FF2B5EF4-FFF2-40B4-BE49-F238E27FC236}">
                <a16:creationId xmlns:a16="http://schemas.microsoft.com/office/drawing/2014/main" id="{1E3B8DEA-1923-1B79-7811-6EBB6D469791}"/>
              </a:ext>
            </a:extLst>
          </p:cNvPr>
          <p:cNvSpPr>
            <a:spLocks noGrp="1"/>
          </p:cNvSpPr>
          <p:nvPr>
            <p:ph type="sldNum" sz="quarter" idx="12"/>
          </p:nvPr>
        </p:nvSpPr>
        <p:spPr/>
        <p:txBody>
          <a:bodyPr/>
          <a:lstStyle/>
          <a:p>
            <a:fld id="{62E1647B-9662-402E-96FF-A35420A6C652}" type="slidenum">
              <a:rPr kumimoji="1" lang="ja-JP" altLang="en-US" smtClean="0"/>
              <a:t>6</a:t>
            </a:fld>
            <a:endParaRPr kumimoji="1" lang="ja-JP" altLang="en-US"/>
          </a:p>
        </p:txBody>
      </p:sp>
    </p:spTree>
    <p:extLst>
      <p:ext uri="{BB962C8B-B14F-4D97-AF65-F5344CB8AC3E}">
        <p14:creationId xmlns:p14="http://schemas.microsoft.com/office/powerpoint/2010/main" val="887161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27A5F5-C426-B52D-1217-59999C6C0845}"/>
              </a:ext>
            </a:extLst>
          </p:cNvPr>
          <p:cNvSpPr>
            <a:spLocks noGrp="1"/>
          </p:cNvSpPr>
          <p:nvPr>
            <p:ph type="title"/>
          </p:nvPr>
        </p:nvSpPr>
        <p:spPr/>
        <p:txBody>
          <a:bodyPr/>
          <a:lstStyle/>
          <a:p>
            <a:r>
              <a:rPr kumimoji="1" lang="ja-JP" altLang="en-US" b="1" dirty="0">
                <a:solidFill>
                  <a:srgbClr val="0F9ED5"/>
                </a:solidFill>
              </a:rPr>
              <a:t>倉敷地域で導入することのメリット</a:t>
            </a:r>
          </a:p>
        </p:txBody>
      </p:sp>
      <p:graphicFrame>
        <p:nvGraphicFramePr>
          <p:cNvPr id="23" name="コンテンツ プレースホルダー 2">
            <a:extLst>
              <a:ext uri="{FF2B5EF4-FFF2-40B4-BE49-F238E27FC236}">
                <a16:creationId xmlns:a16="http://schemas.microsoft.com/office/drawing/2014/main" id="{E648B4F4-2409-26B5-6B89-F50973FBDD2E}"/>
              </a:ext>
            </a:extLst>
          </p:cNvPr>
          <p:cNvGraphicFramePr>
            <a:graphicFrameLocks noGrp="1"/>
          </p:cNvGraphicFramePr>
          <p:nvPr>
            <p:ph idx="1"/>
          </p:nvPr>
        </p:nvGraphicFramePr>
        <p:xfrm>
          <a:off x="838200" y="1593152"/>
          <a:ext cx="10023763" cy="44273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スライド番号プレースホルダー 2">
            <a:extLst>
              <a:ext uri="{FF2B5EF4-FFF2-40B4-BE49-F238E27FC236}">
                <a16:creationId xmlns:a16="http://schemas.microsoft.com/office/drawing/2014/main" id="{42013D79-A00F-D832-E661-3B7918874E63}"/>
              </a:ext>
            </a:extLst>
          </p:cNvPr>
          <p:cNvSpPr>
            <a:spLocks noGrp="1"/>
          </p:cNvSpPr>
          <p:nvPr>
            <p:ph type="sldNum" sz="quarter" idx="12"/>
          </p:nvPr>
        </p:nvSpPr>
        <p:spPr/>
        <p:txBody>
          <a:bodyPr/>
          <a:lstStyle/>
          <a:p>
            <a:fld id="{62E1647B-9662-402E-96FF-A35420A6C652}" type="slidenum">
              <a:rPr kumimoji="1" lang="ja-JP" altLang="en-US" smtClean="0"/>
              <a:t>7</a:t>
            </a:fld>
            <a:endParaRPr kumimoji="1" lang="ja-JP" altLang="en-US"/>
          </a:p>
        </p:txBody>
      </p:sp>
    </p:spTree>
    <p:extLst>
      <p:ext uri="{BB962C8B-B14F-4D97-AF65-F5344CB8AC3E}">
        <p14:creationId xmlns:p14="http://schemas.microsoft.com/office/powerpoint/2010/main" val="345998774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ユーザー定義 1">
      <a:majorFont>
        <a:latin typeface="游ゴシック Medium"/>
        <a:ea typeface="UD デジタル 教科書体 NP"/>
        <a:cs typeface=""/>
      </a:majorFont>
      <a:minorFont>
        <a:latin typeface="游ゴシック"/>
        <a:ea typeface="UD デジタル 教科書体 NP"/>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vt="http://schemas.openxmlformats.org/officeDocument/2006/docPropsVTypes" xmlns="http://schemas.openxmlformats.org/officeDocument/2006/extended-properties">
  <Template/>
  <TotalTime>930</TotalTime>
  <Words>432</Words>
  <PresentationFormat>ワイド画面</PresentationFormat>
  <Paragraphs>56</Paragraphs>
  <Slides>7</Slides>
  <Notes>1</Notes>
  <HiddenSlides>0</HiddenSlides>
  <MMClips>0</MMClips>
  <ScaleCrop>false</ScaleCrop>
  <HeadingPairs>
    <vt:vector baseType="variant" size="6">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baseType="lpstr" size="14">
      <vt:lpstr>Noto Sans JP</vt:lpstr>
      <vt:lpstr>UD デジタル 教科書体 NP</vt:lpstr>
      <vt:lpstr>ヒラギノ角ゴ Pro W3</vt:lpstr>
      <vt:lpstr>游ゴシック</vt:lpstr>
      <vt:lpstr>游ゴシック Medium</vt:lpstr>
      <vt:lpstr>Arial</vt:lpstr>
      <vt:lpstr>Office テーマ</vt:lpstr>
      <vt:lpstr>地域フォーミュラリとは</vt:lpstr>
      <vt:lpstr>フォーミュラリとは</vt:lpstr>
      <vt:lpstr>地域フォーミュラリとは</vt:lpstr>
      <vt:lpstr>骨太の方針2025</vt:lpstr>
      <vt:lpstr>2026年度　個別改定項目</vt:lpstr>
      <vt:lpstr>地域フォーミュラリのメリット</vt:lpstr>
      <vt:lpstr>倉敷地域で導入することのメリット</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cp:lastPrinted>2026-04-10T01:54:05Z</cp:lastPrinted>
  <dcterms:created xsi:type="dcterms:W3CDTF">2026-01-13T02:13:33Z</dcterms:created>
  <dcterms:modified xsi:type="dcterms:W3CDTF">2026-06-04T02:11:33Z</dcterms:modified>
</cp:coreProperties>
</file>