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96" r:id="rId2"/>
    <p:sldId id="284" r:id="rId3"/>
    <p:sldId id="257" r:id="rId4"/>
    <p:sldId id="260" r:id="rId5"/>
    <p:sldId id="299" r:id="rId6"/>
    <p:sldId id="285" r:id="rId7"/>
    <p:sldId id="305" r:id="rId8"/>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9ED5"/>
    <a:srgbClr val="25A6DF"/>
    <a:srgbClr val="FFD1D1"/>
    <a:srgbClr val="328F55"/>
    <a:srgbClr val="33A881"/>
    <a:srgbClr val="2CC2C1"/>
    <a:srgbClr val="2AC2C1"/>
    <a:srgbClr val="3B7A41"/>
    <a:srgbClr val="26A2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27102A9-8310-4765-A935-A1911B00CA55}" styleName="淡色スタイル 1 - アクセント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66" autoAdjust="0"/>
    <p:restoredTop sz="94660"/>
  </p:normalViewPr>
  <p:slideViewPr>
    <p:cSldViewPr snapToGrid="0">
      <p:cViewPr varScale="1">
        <p:scale>
          <a:sx n="84" d="100"/>
          <a:sy n="84" d="100"/>
        </p:scale>
        <p:origin x="240" y="90"/>
      </p:cViewPr>
      <p:guideLst/>
    </p:cSldViewPr>
  </p:slideViewPr>
  <p:notesTextViewPr>
    <p:cViewPr>
      <p:scale>
        <a:sx n="1" d="1"/>
        <a:sy n="1" d="1"/>
      </p:scale>
      <p:origin x="0" y="0"/>
    </p:cViewPr>
  </p:notesTextViewPr>
  <p:notesViewPr>
    <p:cSldViewPr snapToGrid="0">
      <p:cViewPr varScale="1">
        <p:scale>
          <a:sx n="73" d="100"/>
          <a:sy n="73" d="100"/>
        </p:scale>
        <p:origin x="2244"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diagrams/_rels/data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svg"/></Relationships>
</file>

<file path=ppt/diagrams/_rels/drawing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64993B-FB3D-4DD1-944E-D30A30329769}" type="doc">
      <dgm:prSet loTypeId="urn:microsoft.com/office/officeart/2008/layout/LinedList" loCatId="list" qsTypeId="urn:microsoft.com/office/officeart/2005/8/quickstyle/3d1" qsCatId="3D" csTypeId="urn:microsoft.com/office/officeart/2005/8/colors/colorful4" csCatId="colorful" phldr="1"/>
      <dgm:spPr/>
      <dgm:t>
        <a:bodyPr/>
        <a:lstStyle/>
        <a:p>
          <a:endParaRPr lang="en-US"/>
        </a:p>
      </dgm:t>
    </dgm:pt>
    <dgm:pt modelId="{44D1CEE0-6BC9-4DDD-9332-AE0B6401B90A}">
      <dgm:prSet custT="1"/>
      <dgm:spPr/>
      <dgm:t>
        <a:bodyPr anchor="ctr"/>
        <a:lstStyle/>
        <a:p>
          <a:pPr>
            <a:lnSpc>
              <a:spcPct val="100000"/>
            </a:lnSpc>
            <a:spcBef>
              <a:spcPts val="0"/>
            </a:spcBef>
            <a:spcAft>
              <a:spcPts val="0"/>
            </a:spcAft>
          </a:pPr>
          <a:r>
            <a:rPr kumimoji="1" lang="ja-JP" sz="2800" b="1" dirty="0"/>
            <a:t>地域</a:t>
          </a:r>
          <a:r>
            <a:rPr kumimoji="1" lang="ja-JP" sz="2800" dirty="0"/>
            <a:t>の医療機関、薬局、</a:t>
          </a:r>
          <a:r>
            <a:rPr kumimoji="1" lang="ja-JP" sz="2800" b="1"/>
            <a:t>医師会、</a:t>
          </a:r>
          <a:r>
            <a:rPr kumimoji="1" lang="ja-JP" altLang="en-US" sz="2800" b="1"/>
            <a:t>歯科医師会、</a:t>
          </a:r>
          <a:r>
            <a:rPr kumimoji="1" lang="ja-JP" sz="2800" b="1"/>
            <a:t>薬剤師会</a:t>
          </a:r>
          <a:r>
            <a:rPr kumimoji="1" lang="ja-JP" sz="2800" dirty="0"/>
            <a:t>などが</a:t>
          </a:r>
          <a:r>
            <a:rPr kumimoji="1" lang="ja-JP" sz="2800"/>
            <a:t>共同で作成</a:t>
          </a:r>
          <a:r>
            <a:rPr kumimoji="1" lang="ja-JP" sz="2800" dirty="0"/>
            <a:t>する「推奨医薬品リスト」</a:t>
          </a:r>
          <a:endParaRPr lang="en-US" sz="2800" dirty="0"/>
        </a:p>
      </dgm:t>
    </dgm:pt>
    <dgm:pt modelId="{8C638FB6-706A-4BF8-AB52-C2CB743689F2}" type="parTrans" cxnId="{5555766D-A9A2-4BAA-AB52-CFCBB4C71F06}">
      <dgm:prSet/>
      <dgm:spPr/>
      <dgm:t>
        <a:bodyPr/>
        <a:lstStyle/>
        <a:p>
          <a:pPr>
            <a:lnSpc>
              <a:spcPct val="100000"/>
            </a:lnSpc>
            <a:spcBef>
              <a:spcPts val="0"/>
            </a:spcBef>
            <a:spcAft>
              <a:spcPts val="0"/>
            </a:spcAft>
          </a:pPr>
          <a:endParaRPr lang="en-US" sz="1600"/>
        </a:p>
      </dgm:t>
    </dgm:pt>
    <dgm:pt modelId="{C3CC3747-A8CB-4819-B69E-78A3D50D1407}" type="sibTrans" cxnId="{5555766D-A9A2-4BAA-AB52-CFCBB4C71F06}">
      <dgm:prSet/>
      <dgm:spPr/>
      <dgm:t>
        <a:bodyPr/>
        <a:lstStyle/>
        <a:p>
          <a:pPr>
            <a:lnSpc>
              <a:spcPct val="100000"/>
            </a:lnSpc>
            <a:spcBef>
              <a:spcPts val="0"/>
            </a:spcBef>
            <a:spcAft>
              <a:spcPts val="0"/>
            </a:spcAft>
          </a:pPr>
          <a:endParaRPr lang="en-US" sz="1600"/>
        </a:p>
      </dgm:t>
    </dgm:pt>
    <dgm:pt modelId="{69A3234A-AE58-4CB9-AF4A-652A1963A399}">
      <dgm:prSet custT="1"/>
      <dgm:spPr/>
      <dgm:t>
        <a:bodyPr anchor="ctr"/>
        <a:lstStyle/>
        <a:p>
          <a:pPr>
            <a:lnSpc>
              <a:spcPct val="100000"/>
            </a:lnSpc>
            <a:spcBef>
              <a:spcPts val="0"/>
            </a:spcBef>
            <a:spcAft>
              <a:spcPts val="0"/>
            </a:spcAft>
          </a:pPr>
          <a:r>
            <a:rPr kumimoji="1" lang="ja-JP" sz="2800" dirty="0"/>
            <a:t>地域で標準的に用いる薬剤を決めることで</a:t>
          </a:r>
          <a:r>
            <a:rPr lang="ja-JP" sz="2800" dirty="0"/>
            <a:t>過剰・重複投与を</a:t>
          </a:r>
          <a:r>
            <a:rPr lang="ja-JP" altLang="en-US" sz="2800" dirty="0"/>
            <a:t>　</a:t>
          </a:r>
          <a:r>
            <a:rPr lang="ja-JP" sz="2800" dirty="0"/>
            <a:t>減らし、</a:t>
          </a:r>
          <a:r>
            <a:rPr lang="ja-JP" sz="2800" b="1" dirty="0"/>
            <a:t>医療の質と効率</a:t>
          </a:r>
          <a:r>
            <a:rPr lang="ja-JP" sz="2800" dirty="0"/>
            <a:t>を上げる</a:t>
          </a:r>
          <a:endParaRPr lang="en-US" sz="2800" dirty="0"/>
        </a:p>
      </dgm:t>
    </dgm:pt>
    <dgm:pt modelId="{6B4EF53A-8684-420C-881B-12C3D42D8052}" type="parTrans" cxnId="{0AF5F5D7-E59F-45A3-9167-7328193AEE56}">
      <dgm:prSet/>
      <dgm:spPr/>
      <dgm:t>
        <a:bodyPr/>
        <a:lstStyle/>
        <a:p>
          <a:pPr>
            <a:lnSpc>
              <a:spcPct val="100000"/>
            </a:lnSpc>
            <a:spcBef>
              <a:spcPts val="0"/>
            </a:spcBef>
            <a:spcAft>
              <a:spcPts val="0"/>
            </a:spcAft>
          </a:pPr>
          <a:endParaRPr lang="en-US" sz="1600"/>
        </a:p>
      </dgm:t>
    </dgm:pt>
    <dgm:pt modelId="{463A10F2-7152-464C-9246-4CAC43889CAD}" type="sibTrans" cxnId="{0AF5F5D7-E59F-45A3-9167-7328193AEE56}">
      <dgm:prSet/>
      <dgm:spPr/>
      <dgm:t>
        <a:bodyPr/>
        <a:lstStyle/>
        <a:p>
          <a:pPr>
            <a:lnSpc>
              <a:spcPct val="100000"/>
            </a:lnSpc>
            <a:spcBef>
              <a:spcPts val="0"/>
            </a:spcBef>
            <a:spcAft>
              <a:spcPts val="0"/>
            </a:spcAft>
          </a:pPr>
          <a:endParaRPr lang="en-US" sz="1600"/>
        </a:p>
      </dgm:t>
    </dgm:pt>
    <dgm:pt modelId="{C85D491E-4460-411A-9FA1-73E20E9E2877}">
      <dgm:prSet custT="1"/>
      <dgm:spPr/>
      <dgm:t>
        <a:bodyPr/>
        <a:lstStyle/>
        <a:p>
          <a:pPr>
            <a:lnSpc>
              <a:spcPct val="100000"/>
            </a:lnSpc>
            <a:spcBef>
              <a:spcPts val="0"/>
            </a:spcBef>
            <a:spcAft>
              <a:spcPts val="0"/>
            </a:spcAft>
          </a:pPr>
          <a:r>
            <a:rPr kumimoji="1" lang="ja-JP" altLang="en-US" sz="2800" dirty="0"/>
            <a:t>処方薬の標準化により、地域包括ケアシステムの一助とする</a:t>
          </a:r>
          <a:endParaRPr lang="en-US" sz="2800" dirty="0"/>
        </a:p>
      </dgm:t>
    </dgm:pt>
    <dgm:pt modelId="{99114B99-032D-4EE2-91D0-062489DF132B}" type="parTrans" cxnId="{5E791407-5376-4570-9258-66FB64EEF1A5}">
      <dgm:prSet/>
      <dgm:spPr/>
      <dgm:t>
        <a:bodyPr/>
        <a:lstStyle/>
        <a:p>
          <a:pPr>
            <a:lnSpc>
              <a:spcPct val="100000"/>
            </a:lnSpc>
            <a:spcBef>
              <a:spcPts val="0"/>
            </a:spcBef>
            <a:spcAft>
              <a:spcPts val="0"/>
            </a:spcAft>
          </a:pPr>
          <a:endParaRPr lang="en-US" sz="1600"/>
        </a:p>
      </dgm:t>
    </dgm:pt>
    <dgm:pt modelId="{00CDAC59-C0A0-49F3-BC16-5B820F75B420}" type="sibTrans" cxnId="{5E791407-5376-4570-9258-66FB64EEF1A5}">
      <dgm:prSet/>
      <dgm:spPr/>
      <dgm:t>
        <a:bodyPr/>
        <a:lstStyle/>
        <a:p>
          <a:pPr>
            <a:lnSpc>
              <a:spcPct val="100000"/>
            </a:lnSpc>
            <a:spcBef>
              <a:spcPts val="0"/>
            </a:spcBef>
            <a:spcAft>
              <a:spcPts val="0"/>
            </a:spcAft>
          </a:pPr>
          <a:endParaRPr lang="en-US" sz="1600"/>
        </a:p>
      </dgm:t>
    </dgm:pt>
    <dgm:pt modelId="{BA405144-FC3D-45A5-8DA4-30463939A1AB}" type="pres">
      <dgm:prSet presAssocID="{D164993B-FB3D-4DD1-944E-D30A30329769}" presName="vert0" presStyleCnt="0">
        <dgm:presLayoutVars>
          <dgm:dir/>
          <dgm:animOne val="branch"/>
          <dgm:animLvl val="lvl"/>
        </dgm:presLayoutVars>
      </dgm:prSet>
      <dgm:spPr/>
    </dgm:pt>
    <dgm:pt modelId="{950A5B37-518F-44BE-B6F0-DE51FB31FC43}" type="pres">
      <dgm:prSet presAssocID="{44D1CEE0-6BC9-4DDD-9332-AE0B6401B90A}" presName="thickLine" presStyleLbl="alignNode1" presStyleIdx="0" presStyleCnt="3"/>
      <dgm:spPr/>
    </dgm:pt>
    <dgm:pt modelId="{7FA50720-71F0-46B4-AEAA-49CAE0C357D2}" type="pres">
      <dgm:prSet presAssocID="{44D1CEE0-6BC9-4DDD-9332-AE0B6401B90A}" presName="horz1" presStyleCnt="0"/>
      <dgm:spPr/>
    </dgm:pt>
    <dgm:pt modelId="{DAD346AE-3CA3-4E7C-94C1-F40917FA3C36}" type="pres">
      <dgm:prSet presAssocID="{44D1CEE0-6BC9-4DDD-9332-AE0B6401B90A}" presName="tx1" presStyleLbl="revTx" presStyleIdx="0" presStyleCnt="3"/>
      <dgm:spPr/>
    </dgm:pt>
    <dgm:pt modelId="{050EFEE9-E0FF-4BD4-89EC-5E4B9D6CE2FC}" type="pres">
      <dgm:prSet presAssocID="{44D1CEE0-6BC9-4DDD-9332-AE0B6401B90A}" presName="vert1" presStyleCnt="0"/>
      <dgm:spPr/>
    </dgm:pt>
    <dgm:pt modelId="{72EF6FAA-D0E1-4A15-B911-BA0C2929B6BF}" type="pres">
      <dgm:prSet presAssocID="{69A3234A-AE58-4CB9-AF4A-652A1963A399}" presName="thickLine" presStyleLbl="alignNode1" presStyleIdx="1" presStyleCnt="3"/>
      <dgm:spPr/>
    </dgm:pt>
    <dgm:pt modelId="{D61A88A0-3DFE-492D-B73F-5EAB27F0A4CF}" type="pres">
      <dgm:prSet presAssocID="{69A3234A-AE58-4CB9-AF4A-652A1963A399}" presName="horz1" presStyleCnt="0"/>
      <dgm:spPr/>
    </dgm:pt>
    <dgm:pt modelId="{77D8A90F-C258-48B3-8D64-8B575A645868}" type="pres">
      <dgm:prSet presAssocID="{69A3234A-AE58-4CB9-AF4A-652A1963A399}" presName="tx1" presStyleLbl="revTx" presStyleIdx="1" presStyleCnt="3"/>
      <dgm:spPr/>
    </dgm:pt>
    <dgm:pt modelId="{04964266-EEE6-4960-8267-F69A05E830A0}" type="pres">
      <dgm:prSet presAssocID="{69A3234A-AE58-4CB9-AF4A-652A1963A399}" presName="vert1" presStyleCnt="0"/>
      <dgm:spPr/>
    </dgm:pt>
    <dgm:pt modelId="{16BFD919-6C63-44E6-A629-842BE626EC69}" type="pres">
      <dgm:prSet presAssocID="{C85D491E-4460-411A-9FA1-73E20E9E2877}" presName="thickLine" presStyleLbl="alignNode1" presStyleIdx="2" presStyleCnt="3"/>
      <dgm:spPr/>
    </dgm:pt>
    <dgm:pt modelId="{51FAA673-97F6-4822-9BFB-22D17B7BDCAA}" type="pres">
      <dgm:prSet presAssocID="{C85D491E-4460-411A-9FA1-73E20E9E2877}" presName="horz1" presStyleCnt="0"/>
      <dgm:spPr/>
    </dgm:pt>
    <dgm:pt modelId="{D7AD9928-7389-442C-B4C7-544ED6441772}" type="pres">
      <dgm:prSet presAssocID="{C85D491E-4460-411A-9FA1-73E20E9E2877}" presName="tx1" presStyleLbl="revTx" presStyleIdx="2" presStyleCnt="3" custLinFactNeighborY="11540"/>
      <dgm:spPr/>
    </dgm:pt>
    <dgm:pt modelId="{F1BF4393-2124-470B-BA27-35FF4592C2FB}" type="pres">
      <dgm:prSet presAssocID="{C85D491E-4460-411A-9FA1-73E20E9E2877}" presName="vert1" presStyleCnt="0"/>
      <dgm:spPr/>
    </dgm:pt>
  </dgm:ptLst>
  <dgm:cxnLst>
    <dgm:cxn modelId="{5E791407-5376-4570-9258-66FB64EEF1A5}" srcId="{D164993B-FB3D-4DD1-944E-D30A30329769}" destId="{C85D491E-4460-411A-9FA1-73E20E9E2877}" srcOrd="2" destOrd="0" parTransId="{99114B99-032D-4EE2-91D0-062489DF132B}" sibTransId="{00CDAC59-C0A0-49F3-BC16-5B820F75B420}"/>
    <dgm:cxn modelId="{DD73475D-7C6E-4BAF-A873-8C4D9F1A89CD}" type="presOf" srcId="{D164993B-FB3D-4DD1-944E-D30A30329769}" destId="{BA405144-FC3D-45A5-8DA4-30463939A1AB}" srcOrd="0" destOrd="0" presId="urn:microsoft.com/office/officeart/2008/layout/LinedList"/>
    <dgm:cxn modelId="{98400049-9570-4405-AD6A-B696A8983C66}" type="presOf" srcId="{44D1CEE0-6BC9-4DDD-9332-AE0B6401B90A}" destId="{DAD346AE-3CA3-4E7C-94C1-F40917FA3C36}" srcOrd="0" destOrd="0" presId="urn:microsoft.com/office/officeart/2008/layout/LinedList"/>
    <dgm:cxn modelId="{5555766D-A9A2-4BAA-AB52-CFCBB4C71F06}" srcId="{D164993B-FB3D-4DD1-944E-D30A30329769}" destId="{44D1CEE0-6BC9-4DDD-9332-AE0B6401B90A}" srcOrd="0" destOrd="0" parTransId="{8C638FB6-706A-4BF8-AB52-C2CB743689F2}" sibTransId="{C3CC3747-A8CB-4819-B69E-78A3D50D1407}"/>
    <dgm:cxn modelId="{F58F9098-123A-405A-93EF-90E0F891BB54}" type="presOf" srcId="{C85D491E-4460-411A-9FA1-73E20E9E2877}" destId="{D7AD9928-7389-442C-B4C7-544ED6441772}" srcOrd="0" destOrd="0" presId="urn:microsoft.com/office/officeart/2008/layout/LinedList"/>
    <dgm:cxn modelId="{0AF5F5D7-E59F-45A3-9167-7328193AEE56}" srcId="{D164993B-FB3D-4DD1-944E-D30A30329769}" destId="{69A3234A-AE58-4CB9-AF4A-652A1963A399}" srcOrd="1" destOrd="0" parTransId="{6B4EF53A-8684-420C-881B-12C3D42D8052}" sibTransId="{463A10F2-7152-464C-9246-4CAC43889CAD}"/>
    <dgm:cxn modelId="{36B874F2-88DB-42B5-B6F1-41D6528C85CA}" type="presOf" srcId="{69A3234A-AE58-4CB9-AF4A-652A1963A399}" destId="{77D8A90F-C258-48B3-8D64-8B575A645868}" srcOrd="0" destOrd="0" presId="urn:microsoft.com/office/officeart/2008/layout/LinedList"/>
    <dgm:cxn modelId="{2F74C74C-74D3-4FA0-AA7C-66ED3E5B69E0}" type="presParOf" srcId="{BA405144-FC3D-45A5-8DA4-30463939A1AB}" destId="{950A5B37-518F-44BE-B6F0-DE51FB31FC43}" srcOrd="0" destOrd="0" presId="urn:microsoft.com/office/officeart/2008/layout/LinedList"/>
    <dgm:cxn modelId="{4B67BA73-C619-44BA-97DF-CE5BC47C1C58}" type="presParOf" srcId="{BA405144-FC3D-45A5-8DA4-30463939A1AB}" destId="{7FA50720-71F0-46B4-AEAA-49CAE0C357D2}" srcOrd="1" destOrd="0" presId="urn:microsoft.com/office/officeart/2008/layout/LinedList"/>
    <dgm:cxn modelId="{C670940F-1788-4C80-9BFE-C595D988AD57}" type="presParOf" srcId="{7FA50720-71F0-46B4-AEAA-49CAE0C357D2}" destId="{DAD346AE-3CA3-4E7C-94C1-F40917FA3C36}" srcOrd="0" destOrd="0" presId="urn:microsoft.com/office/officeart/2008/layout/LinedList"/>
    <dgm:cxn modelId="{AD9759A1-E745-4F12-942F-0C10E3024F70}" type="presParOf" srcId="{7FA50720-71F0-46B4-AEAA-49CAE0C357D2}" destId="{050EFEE9-E0FF-4BD4-89EC-5E4B9D6CE2FC}" srcOrd="1" destOrd="0" presId="urn:microsoft.com/office/officeart/2008/layout/LinedList"/>
    <dgm:cxn modelId="{1F34C28C-4E22-47C5-ABE3-02E808B342A2}" type="presParOf" srcId="{BA405144-FC3D-45A5-8DA4-30463939A1AB}" destId="{72EF6FAA-D0E1-4A15-B911-BA0C2929B6BF}" srcOrd="2" destOrd="0" presId="urn:microsoft.com/office/officeart/2008/layout/LinedList"/>
    <dgm:cxn modelId="{4A4DA6FA-5820-47DD-8545-F6E5DB22088F}" type="presParOf" srcId="{BA405144-FC3D-45A5-8DA4-30463939A1AB}" destId="{D61A88A0-3DFE-492D-B73F-5EAB27F0A4CF}" srcOrd="3" destOrd="0" presId="urn:microsoft.com/office/officeart/2008/layout/LinedList"/>
    <dgm:cxn modelId="{503081B2-8372-4E2E-A84B-B3F3B087FB4A}" type="presParOf" srcId="{D61A88A0-3DFE-492D-B73F-5EAB27F0A4CF}" destId="{77D8A90F-C258-48B3-8D64-8B575A645868}" srcOrd="0" destOrd="0" presId="urn:microsoft.com/office/officeart/2008/layout/LinedList"/>
    <dgm:cxn modelId="{BE2F52E3-DC18-4E39-BF62-FFEB03FD4D7A}" type="presParOf" srcId="{D61A88A0-3DFE-492D-B73F-5EAB27F0A4CF}" destId="{04964266-EEE6-4960-8267-F69A05E830A0}" srcOrd="1" destOrd="0" presId="urn:microsoft.com/office/officeart/2008/layout/LinedList"/>
    <dgm:cxn modelId="{C545FE43-6B14-407B-AAF0-8C84E3E90405}" type="presParOf" srcId="{BA405144-FC3D-45A5-8DA4-30463939A1AB}" destId="{16BFD919-6C63-44E6-A629-842BE626EC69}" srcOrd="4" destOrd="0" presId="urn:microsoft.com/office/officeart/2008/layout/LinedList"/>
    <dgm:cxn modelId="{FD89146D-D90C-4047-B996-0BBD40CAD845}" type="presParOf" srcId="{BA405144-FC3D-45A5-8DA4-30463939A1AB}" destId="{51FAA673-97F6-4822-9BFB-22D17B7BDCAA}" srcOrd="5" destOrd="0" presId="urn:microsoft.com/office/officeart/2008/layout/LinedList"/>
    <dgm:cxn modelId="{A85584CB-D0D0-49C0-A677-E55C9876E967}" type="presParOf" srcId="{51FAA673-97F6-4822-9BFB-22D17B7BDCAA}" destId="{D7AD9928-7389-442C-B4C7-544ED6441772}" srcOrd="0" destOrd="0" presId="urn:microsoft.com/office/officeart/2008/layout/LinedList"/>
    <dgm:cxn modelId="{EDE07E60-0ED6-4EBE-99A3-E8F978D69BEC}" type="presParOf" srcId="{51FAA673-97F6-4822-9BFB-22D17B7BDCAA}" destId="{F1BF4393-2124-470B-BA27-35FF4592C2F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1E4F89-8808-4739-9AA8-28832BC9BD27}" type="doc">
      <dgm:prSet loTypeId="urn:microsoft.com/office/officeart/2008/layout/LinedList" loCatId="list" qsTypeId="urn:microsoft.com/office/officeart/2005/8/quickstyle/3d1" qsCatId="3D" csTypeId="urn:microsoft.com/office/officeart/2005/8/colors/colorful4" csCatId="colorful" phldr="1"/>
      <dgm:spPr/>
      <dgm:t>
        <a:bodyPr/>
        <a:lstStyle/>
        <a:p>
          <a:endParaRPr lang="en-US"/>
        </a:p>
      </dgm:t>
    </dgm:pt>
    <dgm:pt modelId="{40E0968A-3018-484C-8F35-94435A5C17B5}">
      <dgm:prSet custT="1"/>
      <dgm:spPr/>
      <dgm:t>
        <a:bodyPr/>
        <a:lstStyle/>
        <a:p>
          <a:r>
            <a:rPr kumimoji="1" lang="ja-JP" sz="2400" dirty="0"/>
            <a:t>医療費適正化や医薬品の適正使用の観点から、</a:t>
          </a:r>
          <a:r>
            <a:rPr kumimoji="1" lang="ja-JP" sz="2400" b="1" dirty="0"/>
            <a:t>地域フォーミュラリの</a:t>
          </a:r>
          <a:r>
            <a:rPr kumimoji="1" lang="ja-JP" altLang="en-US" sz="2400" b="1" dirty="0"/>
            <a:t>　　</a:t>
          </a:r>
          <a:r>
            <a:rPr kumimoji="1" lang="ja-JP" sz="2400" b="1" dirty="0"/>
            <a:t>全国展開を強く推進する姿勢</a:t>
          </a:r>
          <a:r>
            <a:rPr kumimoji="1" lang="ja-JP" sz="2400" dirty="0"/>
            <a:t>が明記</a:t>
          </a:r>
          <a:endParaRPr lang="en-US" sz="2400" dirty="0"/>
        </a:p>
      </dgm:t>
    </dgm:pt>
    <dgm:pt modelId="{3CDF3934-54E6-477D-98AB-B78509B9B697}" type="parTrans" cxnId="{979E4D8E-8FCD-419C-BE30-8E5B76812598}">
      <dgm:prSet/>
      <dgm:spPr/>
      <dgm:t>
        <a:bodyPr/>
        <a:lstStyle/>
        <a:p>
          <a:endParaRPr lang="en-US" sz="2400"/>
        </a:p>
      </dgm:t>
    </dgm:pt>
    <dgm:pt modelId="{DD5AAA63-4DCF-4A9F-899B-F778EBB8F50C}" type="sibTrans" cxnId="{979E4D8E-8FCD-419C-BE30-8E5B76812598}">
      <dgm:prSet/>
      <dgm:spPr/>
      <dgm:t>
        <a:bodyPr/>
        <a:lstStyle/>
        <a:p>
          <a:endParaRPr lang="en-US" sz="2400"/>
        </a:p>
      </dgm:t>
    </dgm:pt>
    <dgm:pt modelId="{AA44CB83-5BD4-4593-9F70-4122D25A95A9}">
      <dgm:prSet custT="1"/>
      <dgm:spPr/>
      <dgm:t>
        <a:bodyPr/>
        <a:lstStyle/>
        <a:p>
          <a:r>
            <a:rPr kumimoji="1" lang="ja-JP" sz="2400" dirty="0"/>
            <a:t>地域フォーミュラリの全国展開を</a:t>
          </a:r>
          <a:r>
            <a:rPr kumimoji="1" lang="en-US" sz="2400" dirty="0"/>
            <a:t>2026</a:t>
          </a:r>
          <a:r>
            <a:rPr kumimoji="1" lang="ja-JP" sz="2400" dirty="0"/>
            <a:t>年度から実行可能な形で進める方針</a:t>
          </a:r>
          <a:endParaRPr lang="en-US" sz="2400" dirty="0"/>
        </a:p>
      </dgm:t>
    </dgm:pt>
    <dgm:pt modelId="{740A877E-367E-4DAC-946A-C61ABF1CDF98}" type="parTrans" cxnId="{9D6B92E6-3397-4035-BE42-0386D3361591}">
      <dgm:prSet/>
      <dgm:spPr/>
      <dgm:t>
        <a:bodyPr/>
        <a:lstStyle/>
        <a:p>
          <a:endParaRPr lang="en-US" sz="2400"/>
        </a:p>
      </dgm:t>
    </dgm:pt>
    <dgm:pt modelId="{E4632E14-0237-4E77-BC61-F90D84854011}" type="sibTrans" cxnId="{9D6B92E6-3397-4035-BE42-0386D3361591}">
      <dgm:prSet/>
      <dgm:spPr/>
      <dgm:t>
        <a:bodyPr/>
        <a:lstStyle/>
        <a:p>
          <a:endParaRPr lang="en-US" sz="2400"/>
        </a:p>
      </dgm:t>
    </dgm:pt>
    <dgm:pt modelId="{FD73BEFD-0916-4116-B2AD-2AB099283FFE}">
      <dgm:prSet custT="1"/>
      <dgm:spPr/>
      <dgm:t>
        <a:bodyPr/>
        <a:lstStyle/>
        <a:p>
          <a:r>
            <a:rPr kumimoji="1" lang="en-US" sz="2400" dirty="0"/>
            <a:t>2026</a:t>
          </a:r>
          <a:r>
            <a:rPr kumimoji="1" lang="ja-JP" sz="2400" dirty="0"/>
            <a:t>年度予算に地域フォーミュラリ全国展開に向けた施策を反映する方針が打ち出されている</a:t>
          </a:r>
          <a:endParaRPr lang="en-US" sz="2400" dirty="0"/>
        </a:p>
      </dgm:t>
    </dgm:pt>
    <dgm:pt modelId="{8B9CCCFC-EA64-45DF-B796-FF902C39F90D}" type="parTrans" cxnId="{1F547201-FC80-454B-81F3-29EA68615DF9}">
      <dgm:prSet/>
      <dgm:spPr/>
      <dgm:t>
        <a:bodyPr/>
        <a:lstStyle/>
        <a:p>
          <a:endParaRPr lang="en-US" sz="2400"/>
        </a:p>
      </dgm:t>
    </dgm:pt>
    <dgm:pt modelId="{B9E3015C-E167-4D0A-AF22-FB540A66AADC}" type="sibTrans" cxnId="{1F547201-FC80-454B-81F3-29EA68615DF9}">
      <dgm:prSet/>
      <dgm:spPr/>
      <dgm:t>
        <a:bodyPr/>
        <a:lstStyle/>
        <a:p>
          <a:endParaRPr lang="en-US" sz="2400"/>
        </a:p>
      </dgm:t>
    </dgm:pt>
    <dgm:pt modelId="{4020C4C6-73D5-42AC-AE20-13E4830B445B}">
      <dgm:prSet custT="1"/>
      <dgm:spPr/>
      <dgm:t>
        <a:bodyPr/>
        <a:lstStyle/>
        <a:p>
          <a:r>
            <a:rPr kumimoji="1" lang="en-US" sz="2400" dirty="0"/>
            <a:t>2026</a:t>
          </a:r>
          <a:r>
            <a:rPr kumimoji="1" lang="ja-JP" sz="2400" dirty="0"/>
            <a:t>年度中には各都道府県で地域フォーミュラリ策定に向けた会議体を</a:t>
          </a:r>
          <a:r>
            <a:rPr kumimoji="1" lang="ja-JP" altLang="en-US" sz="2400" dirty="0"/>
            <a:t>　</a:t>
          </a:r>
          <a:r>
            <a:rPr kumimoji="1" lang="ja-JP" sz="2400" dirty="0"/>
            <a:t>設置する場を整えるとしている</a:t>
          </a:r>
          <a:endParaRPr lang="en-US" sz="2400" dirty="0"/>
        </a:p>
      </dgm:t>
    </dgm:pt>
    <dgm:pt modelId="{4A45C9E0-3B56-44E4-AC0A-9DD5E550C652}" type="parTrans" cxnId="{88DECF94-B1D8-484C-8AD1-24BC353418A5}">
      <dgm:prSet/>
      <dgm:spPr/>
      <dgm:t>
        <a:bodyPr/>
        <a:lstStyle/>
        <a:p>
          <a:endParaRPr lang="en-US" sz="2400"/>
        </a:p>
      </dgm:t>
    </dgm:pt>
    <dgm:pt modelId="{3CD3A3D4-F20A-4458-9EDE-4F9DFC95D847}" type="sibTrans" cxnId="{88DECF94-B1D8-484C-8AD1-24BC353418A5}">
      <dgm:prSet/>
      <dgm:spPr/>
      <dgm:t>
        <a:bodyPr/>
        <a:lstStyle/>
        <a:p>
          <a:endParaRPr lang="en-US" sz="2400"/>
        </a:p>
      </dgm:t>
    </dgm:pt>
    <dgm:pt modelId="{49C75A58-4CA0-4C09-B13E-CE0A31BF2FF4}">
      <dgm:prSet custT="1"/>
      <dgm:spPr/>
      <dgm:t>
        <a:bodyPr/>
        <a:lstStyle/>
        <a:p>
          <a:r>
            <a:rPr kumimoji="1" lang="ja-JP" sz="2400" dirty="0"/>
            <a:t>次期改定において医科での評価が行われる可能性</a:t>
          </a:r>
          <a:endParaRPr lang="en-US" sz="2400" dirty="0"/>
        </a:p>
      </dgm:t>
    </dgm:pt>
    <dgm:pt modelId="{1BADC07F-1E8D-4FD8-8442-3C61FD3B1AA1}" type="parTrans" cxnId="{63984843-6BB6-4380-A155-B579835F6CCD}">
      <dgm:prSet/>
      <dgm:spPr/>
      <dgm:t>
        <a:bodyPr/>
        <a:lstStyle/>
        <a:p>
          <a:endParaRPr lang="en-US" sz="2400"/>
        </a:p>
      </dgm:t>
    </dgm:pt>
    <dgm:pt modelId="{661E7760-0EAA-4C32-B89D-B3E99922AFF9}" type="sibTrans" cxnId="{63984843-6BB6-4380-A155-B579835F6CCD}">
      <dgm:prSet/>
      <dgm:spPr/>
      <dgm:t>
        <a:bodyPr/>
        <a:lstStyle/>
        <a:p>
          <a:endParaRPr lang="en-US" sz="2400"/>
        </a:p>
      </dgm:t>
    </dgm:pt>
    <dgm:pt modelId="{78CAB3AE-5987-4587-B83F-B3068C9D9141}" type="pres">
      <dgm:prSet presAssocID="{D11E4F89-8808-4739-9AA8-28832BC9BD27}" presName="vert0" presStyleCnt="0">
        <dgm:presLayoutVars>
          <dgm:dir/>
          <dgm:animOne val="branch"/>
          <dgm:animLvl val="lvl"/>
        </dgm:presLayoutVars>
      </dgm:prSet>
      <dgm:spPr/>
    </dgm:pt>
    <dgm:pt modelId="{813C8F41-1B1A-46F8-8EF1-9224C21C85C6}" type="pres">
      <dgm:prSet presAssocID="{40E0968A-3018-484C-8F35-94435A5C17B5}" presName="thickLine" presStyleLbl="alignNode1" presStyleIdx="0" presStyleCnt="5"/>
      <dgm:spPr/>
    </dgm:pt>
    <dgm:pt modelId="{F1F9D305-96B0-4AAD-8AA6-86EFCC85562D}" type="pres">
      <dgm:prSet presAssocID="{40E0968A-3018-484C-8F35-94435A5C17B5}" presName="horz1" presStyleCnt="0"/>
      <dgm:spPr/>
    </dgm:pt>
    <dgm:pt modelId="{6436F02B-75C0-41BD-BA70-3A7519A55EB6}" type="pres">
      <dgm:prSet presAssocID="{40E0968A-3018-484C-8F35-94435A5C17B5}" presName="tx1" presStyleLbl="revTx" presStyleIdx="0" presStyleCnt="5"/>
      <dgm:spPr/>
    </dgm:pt>
    <dgm:pt modelId="{36EF5C01-992B-4BDD-91C8-F113EAAF52B6}" type="pres">
      <dgm:prSet presAssocID="{40E0968A-3018-484C-8F35-94435A5C17B5}" presName="vert1" presStyleCnt="0"/>
      <dgm:spPr/>
    </dgm:pt>
    <dgm:pt modelId="{E040E2ED-CD2B-4728-9F72-7F15E1E5F9CF}" type="pres">
      <dgm:prSet presAssocID="{AA44CB83-5BD4-4593-9F70-4122D25A95A9}" presName="thickLine" presStyleLbl="alignNode1" presStyleIdx="1" presStyleCnt="5"/>
      <dgm:spPr/>
    </dgm:pt>
    <dgm:pt modelId="{4FBE769D-A366-4AC4-83E8-4FAD5B3DDEA9}" type="pres">
      <dgm:prSet presAssocID="{AA44CB83-5BD4-4593-9F70-4122D25A95A9}" presName="horz1" presStyleCnt="0"/>
      <dgm:spPr/>
    </dgm:pt>
    <dgm:pt modelId="{197503FE-E3A7-43CA-8307-A17D62A819A7}" type="pres">
      <dgm:prSet presAssocID="{AA44CB83-5BD4-4593-9F70-4122D25A95A9}" presName="tx1" presStyleLbl="revTx" presStyleIdx="1" presStyleCnt="5" custScaleY="60702"/>
      <dgm:spPr/>
    </dgm:pt>
    <dgm:pt modelId="{AA20EB8C-00A1-4378-A71F-D3B51B90385C}" type="pres">
      <dgm:prSet presAssocID="{AA44CB83-5BD4-4593-9F70-4122D25A95A9}" presName="vert1" presStyleCnt="0"/>
      <dgm:spPr/>
    </dgm:pt>
    <dgm:pt modelId="{EFE23733-5728-43A4-BFA3-2FB57E5FC149}" type="pres">
      <dgm:prSet presAssocID="{FD73BEFD-0916-4116-B2AD-2AB099283FFE}" presName="thickLine" presStyleLbl="alignNode1" presStyleIdx="2" presStyleCnt="5"/>
      <dgm:spPr/>
    </dgm:pt>
    <dgm:pt modelId="{D806BC54-72CB-4784-A977-F03477164F59}" type="pres">
      <dgm:prSet presAssocID="{FD73BEFD-0916-4116-B2AD-2AB099283FFE}" presName="horz1" presStyleCnt="0"/>
      <dgm:spPr/>
    </dgm:pt>
    <dgm:pt modelId="{86E254A1-0BE0-40F4-92BF-7B369CA91EB8}" type="pres">
      <dgm:prSet presAssocID="{FD73BEFD-0916-4116-B2AD-2AB099283FFE}" presName="tx1" presStyleLbl="revTx" presStyleIdx="2" presStyleCnt="5"/>
      <dgm:spPr/>
    </dgm:pt>
    <dgm:pt modelId="{246ED92B-80ED-477C-9E78-96FCA6F5A351}" type="pres">
      <dgm:prSet presAssocID="{FD73BEFD-0916-4116-B2AD-2AB099283FFE}" presName="vert1" presStyleCnt="0"/>
      <dgm:spPr/>
    </dgm:pt>
    <dgm:pt modelId="{EBEA919F-2149-4463-95ED-5E77041C33B8}" type="pres">
      <dgm:prSet presAssocID="{4020C4C6-73D5-42AC-AE20-13E4830B445B}" presName="thickLine" presStyleLbl="alignNode1" presStyleIdx="3" presStyleCnt="5"/>
      <dgm:spPr/>
    </dgm:pt>
    <dgm:pt modelId="{D92FA520-FF72-44A2-A5D6-525A2A4E9A64}" type="pres">
      <dgm:prSet presAssocID="{4020C4C6-73D5-42AC-AE20-13E4830B445B}" presName="horz1" presStyleCnt="0"/>
      <dgm:spPr/>
    </dgm:pt>
    <dgm:pt modelId="{BA59CC8C-ECEB-487A-8959-5EB1D862C132}" type="pres">
      <dgm:prSet presAssocID="{4020C4C6-73D5-42AC-AE20-13E4830B445B}" presName="tx1" presStyleLbl="revTx" presStyleIdx="3" presStyleCnt="5"/>
      <dgm:spPr/>
    </dgm:pt>
    <dgm:pt modelId="{908A922B-B529-4CFB-B188-0BAAF146607C}" type="pres">
      <dgm:prSet presAssocID="{4020C4C6-73D5-42AC-AE20-13E4830B445B}" presName="vert1" presStyleCnt="0"/>
      <dgm:spPr/>
    </dgm:pt>
    <dgm:pt modelId="{AB4F6E51-C906-463E-A258-296A3D543A3C}" type="pres">
      <dgm:prSet presAssocID="{49C75A58-4CA0-4C09-B13E-CE0A31BF2FF4}" presName="thickLine" presStyleLbl="alignNode1" presStyleIdx="4" presStyleCnt="5"/>
      <dgm:spPr/>
    </dgm:pt>
    <dgm:pt modelId="{35AD5C22-7E2D-499E-AFED-D156935DF196}" type="pres">
      <dgm:prSet presAssocID="{49C75A58-4CA0-4C09-B13E-CE0A31BF2FF4}" presName="horz1" presStyleCnt="0"/>
      <dgm:spPr/>
    </dgm:pt>
    <dgm:pt modelId="{FDDF3A80-9E15-451B-8BFC-AE465D7E94FE}" type="pres">
      <dgm:prSet presAssocID="{49C75A58-4CA0-4C09-B13E-CE0A31BF2FF4}" presName="tx1" presStyleLbl="revTx" presStyleIdx="4" presStyleCnt="5"/>
      <dgm:spPr/>
    </dgm:pt>
    <dgm:pt modelId="{1D88A288-BCC4-43E6-9F42-3B85E0696B0C}" type="pres">
      <dgm:prSet presAssocID="{49C75A58-4CA0-4C09-B13E-CE0A31BF2FF4}" presName="vert1" presStyleCnt="0"/>
      <dgm:spPr/>
    </dgm:pt>
  </dgm:ptLst>
  <dgm:cxnLst>
    <dgm:cxn modelId="{1F547201-FC80-454B-81F3-29EA68615DF9}" srcId="{D11E4F89-8808-4739-9AA8-28832BC9BD27}" destId="{FD73BEFD-0916-4116-B2AD-2AB099283FFE}" srcOrd="2" destOrd="0" parTransId="{8B9CCCFC-EA64-45DF-B796-FF902C39F90D}" sibTransId="{B9E3015C-E167-4D0A-AF22-FB540A66AADC}"/>
    <dgm:cxn modelId="{EAB4D339-27ED-4807-998C-38AFBAEB6689}" type="presOf" srcId="{FD73BEFD-0916-4116-B2AD-2AB099283FFE}" destId="{86E254A1-0BE0-40F4-92BF-7B369CA91EB8}" srcOrd="0" destOrd="0" presId="urn:microsoft.com/office/officeart/2008/layout/LinedList"/>
    <dgm:cxn modelId="{63984843-6BB6-4380-A155-B579835F6CCD}" srcId="{D11E4F89-8808-4739-9AA8-28832BC9BD27}" destId="{49C75A58-4CA0-4C09-B13E-CE0A31BF2FF4}" srcOrd="4" destOrd="0" parTransId="{1BADC07F-1E8D-4FD8-8442-3C61FD3B1AA1}" sibTransId="{661E7760-0EAA-4C32-B89D-B3E99922AFF9}"/>
    <dgm:cxn modelId="{E1AFBC64-86BA-45AC-822F-4925A4928C2B}" type="presOf" srcId="{AA44CB83-5BD4-4593-9F70-4122D25A95A9}" destId="{197503FE-E3A7-43CA-8307-A17D62A819A7}" srcOrd="0" destOrd="0" presId="urn:microsoft.com/office/officeart/2008/layout/LinedList"/>
    <dgm:cxn modelId="{D7BA0176-F7B8-4633-86A3-E62EFF777A2E}" type="presOf" srcId="{49C75A58-4CA0-4C09-B13E-CE0A31BF2FF4}" destId="{FDDF3A80-9E15-451B-8BFC-AE465D7E94FE}" srcOrd="0" destOrd="0" presId="urn:microsoft.com/office/officeart/2008/layout/LinedList"/>
    <dgm:cxn modelId="{979E4D8E-8FCD-419C-BE30-8E5B76812598}" srcId="{D11E4F89-8808-4739-9AA8-28832BC9BD27}" destId="{40E0968A-3018-484C-8F35-94435A5C17B5}" srcOrd="0" destOrd="0" parTransId="{3CDF3934-54E6-477D-98AB-B78509B9B697}" sibTransId="{DD5AAA63-4DCF-4A9F-899B-F778EBB8F50C}"/>
    <dgm:cxn modelId="{1DC66592-862F-4FD8-9568-A11D42D4530F}" type="presOf" srcId="{D11E4F89-8808-4739-9AA8-28832BC9BD27}" destId="{78CAB3AE-5987-4587-B83F-B3068C9D9141}" srcOrd="0" destOrd="0" presId="urn:microsoft.com/office/officeart/2008/layout/LinedList"/>
    <dgm:cxn modelId="{88DECF94-B1D8-484C-8AD1-24BC353418A5}" srcId="{D11E4F89-8808-4739-9AA8-28832BC9BD27}" destId="{4020C4C6-73D5-42AC-AE20-13E4830B445B}" srcOrd="3" destOrd="0" parTransId="{4A45C9E0-3B56-44E4-AC0A-9DD5E550C652}" sibTransId="{3CD3A3D4-F20A-4458-9EDE-4F9DFC95D847}"/>
    <dgm:cxn modelId="{530C04C6-4242-407F-8E8D-A7CF38F4C3AA}" type="presOf" srcId="{4020C4C6-73D5-42AC-AE20-13E4830B445B}" destId="{BA59CC8C-ECEB-487A-8959-5EB1D862C132}" srcOrd="0" destOrd="0" presId="urn:microsoft.com/office/officeart/2008/layout/LinedList"/>
    <dgm:cxn modelId="{9D6B92E6-3397-4035-BE42-0386D3361591}" srcId="{D11E4F89-8808-4739-9AA8-28832BC9BD27}" destId="{AA44CB83-5BD4-4593-9F70-4122D25A95A9}" srcOrd="1" destOrd="0" parTransId="{740A877E-367E-4DAC-946A-C61ABF1CDF98}" sibTransId="{E4632E14-0237-4E77-BC61-F90D84854011}"/>
    <dgm:cxn modelId="{C82615EE-FE95-496E-B58C-C4FD87E0BDBB}" type="presOf" srcId="{40E0968A-3018-484C-8F35-94435A5C17B5}" destId="{6436F02B-75C0-41BD-BA70-3A7519A55EB6}" srcOrd="0" destOrd="0" presId="urn:microsoft.com/office/officeart/2008/layout/LinedList"/>
    <dgm:cxn modelId="{EF46B6D8-7C1E-44B4-A690-9C3C688AC061}" type="presParOf" srcId="{78CAB3AE-5987-4587-B83F-B3068C9D9141}" destId="{813C8F41-1B1A-46F8-8EF1-9224C21C85C6}" srcOrd="0" destOrd="0" presId="urn:microsoft.com/office/officeart/2008/layout/LinedList"/>
    <dgm:cxn modelId="{C2713FA1-B54D-43E2-828B-4847487C90DE}" type="presParOf" srcId="{78CAB3AE-5987-4587-B83F-B3068C9D9141}" destId="{F1F9D305-96B0-4AAD-8AA6-86EFCC85562D}" srcOrd="1" destOrd="0" presId="urn:microsoft.com/office/officeart/2008/layout/LinedList"/>
    <dgm:cxn modelId="{B743C4CF-FBC5-46C1-BE26-E5A42D0B39B4}" type="presParOf" srcId="{F1F9D305-96B0-4AAD-8AA6-86EFCC85562D}" destId="{6436F02B-75C0-41BD-BA70-3A7519A55EB6}" srcOrd="0" destOrd="0" presId="urn:microsoft.com/office/officeart/2008/layout/LinedList"/>
    <dgm:cxn modelId="{901A2A89-A643-4BCF-945B-FC680F6851F6}" type="presParOf" srcId="{F1F9D305-96B0-4AAD-8AA6-86EFCC85562D}" destId="{36EF5C01-992B-4BDD-91C8-F113EAAF52B6}" srcOrd="1" destOrd="0" presId="urn:microsoft.com/office/officeart/2008/layout/LinedList"/>
    <dgm:cxn modelId="{F42B96F5-BA3E-4299-B67E-46979B3A6DD4}" type="presParOf" srcId="{78CAB3AE-5987-4587-B83F-B3068C9D9141}" destId="{E040E2ED-CD2B-4728-9F72-7F15E1E5F9CF}" srcOrd="2" destOrd="0" presId="urn:microsoft.com/office/officeart/2008/layout/LinedList"/>
    <dgm:cxn modelId="{695CCFAA-CAC7-4F07-8374-279F9FDC26C7}" type="presParOf" srcId="{78CAB3AE-5987-4587-B83F-B3068C9D9141}" destId="{4FBE769D-A366-4AC4-83E8-4FAD5B3DDEA9}" srcOrd="3" destOrd="0" presId="urn:microsoft.com/office/officeart/2008/layout/LinedList"/>
    <dgm:cxn modelId="{83C84DFF-3D25-47DE-9E75-9A21C588EB8B}" type="presParOf" srcId="{4FBE769D-A366-4AC4-83E8-4FAD5B3DDEA9}" destId="{197503FE-E3A7-43CA-8307-A17D62A819A7}" srcOrd="0" destOrd="0" presId="urn:microsoft.com/office/officeart/2008/layout/LinedList"/>
    <dgm:cxn modelId="{2F6FC24D-DD72-440C-B7D1-7E56D378629F}" type="presParOf" srcId="{4FBE769D-A366-4AC4-83E8-4FAD5B3DDEA9}" destId="{AA20EB8C-00A1-4378-A71F-D3B51B90385C}" srcOrd="1" destOrd="0" presId="urn:microsoft.com/office/officeart/2008/layout/LinedList"/>
    <dgm:cxn modelId="{4D8C4336-00F9-45C7-B6AF-5D02B9BF54CA}" type="presParOf" srcId="{78CAB3AE-5987-4587-B83F-B3068C9D9141}" destId="{EFE23733-5728-43A4-BFA3-2FB57E5FC149}" srcOrd="4" destOrd="0" presId="urn:microsoft.com/office/officeart/2008/layout/LinedList"/>
    <dgm:cxn modelId="{63F12622-4563-401A-AB11-4A6588D6BF81}" type="presParOf" srcId="{78CAB3AE-5987-4587-B83F-B3068C9D9141}" destId="{D806BC54-72CB-4784-A977-F03477164F59}" srcOrd="5" destOrd="0" presId="urn:microsoft.com/office/officeart/2008/layout/LinedList"/>
    <dgm:cxn modelId="{8B1BFC1E-8EE2-422F-9FF7-5FCE6BCA4FC9}" type="presParOf" srcId="{D806BC54-72CB-4784-A977-F03477164F59}" destId="{86E254A1-0BE0-40F4-92BF-7B369CA91EB8}" srcOrd="0" destOrd="0" presId="urn:microsoft.com/office/officeart/2008/layout/LinedList"/>
    <dgm:cxn modelId="{B217CC35-D81B-461F-8BAC-E335EDC9B014}" type="presParOf" srcId="{D806BC54-72CB-4784-A977-F03477164F59}" destId="{246ED92B-80ED-477C-9E78-96FCA6F5A351}" srcOrd="1" destOrd="0" presId="urn:microsoft.com/office/officeart/2008/layout/LinedList"/>
    <dgm:cxn modelId="{C9BCB22D-D2EA-407D-A396-129BC95C41C6}" type="presParOf" srcId="{78CAB3AE-5987-4587-B83F-B3068C9D9141}" destId="{EBEA919F-2149-4463-95ED-5E77041C33B8}" srcOrd="6" destOrd="0" presId="urn:microsoft.com/office/officeart/2008/layout/LinedList"/>
    <dgm:cxn modelId="{45555E45-5933-49FA-A062-369E3913C416}" type="presParOf" srcId="{78CAB3AE-5987-4587-B83F-B3068C9D9141}" destId="{D92FA520-FF72-44A2-A5D6-525A2A4E9A64}" srcOrd="7" destOrd="0" presId="urn:microsoft.com/office/officeart/2008/layout/LinedList"/>
    <dgm:cxn modelId="{AD80DC6D-2562-46CA-8B25-760BB10112E3}" type="presParOf" srcId="{D92FA520-FF72-44A2-A5D6-525A2A4E9A64}" destId="{BA59CC8C-ECEB-487A-8959-5EB1D862C132}" srcOrd="0" destOrd="0" presId="urn:microsoft.com/office/officeart/2008/layout/LinedList"/>
    <dgm:cxn modelId="{4264110F-E39A-498E-A9F7-DDEEC577A170}" type="presParOf" srcId="{D92FA520-FF72-44A2-A5D6-525A2A4E9A64}" destId="{908A922B-B529-4CFB-B188-0BAAF146607C}" srcOrd="1" destOrd="0" presId="urn:microsoft.com/office/officeart/2008/layout/LinedList"/>
    <dgm:cxn modelId="{457C4B52-00B1-4006-B3A8-2B7873BCBD11}" type="presParOf" srcId="{78CAB3AE-5987-4587-B83F-B3068C9D9141}" destId="{AB4F6E51-C906-463E-A258-296A3D543A3C}" srcOrd="8" destOrd="0" presId="urn:microsoft.com/office/officeart/2008/layout/LinedList"/>
    <dgm:cxn modelId="{9A9C71F0-F949-4FA4-88A6-82FF3EA50870}" type="presParOf" srcId="{78CAB3AE-5987-4587-B83F-B3068C9D9141}" destId="{35AD5C22-7E2D-499E-AFED-D156935DF196}" srcOrd="9" destOrd="0" presId="urn:microsoft.com/office/officeart/2008/layout/LinedList"/>
    <dgm:cxn modelId="{ED518763-5D0C-41DB-8356-3B3854C65DCD}" type="presParOf" srcId="{35AD5C22-7E2D-499E-AFED-D156935DF196}" destId="{FDDF3A80-9E15-451B-8BFC-AE465D7E94FE}" srcOrd="0" destOrd="0" presId="urn:microsoft.com/office/officeart/2008/layout/LinedList"/>
    <dgm:cxn modelId="{839FEF75-6B7C-46A7-A4E1-A49357D935C0}" type="presParOf" srcId="{35AD5C22-7E2D-499E-AFED-D156935DF196}" destId="{1D88A288-BCC4-43E6-9F42-3B85E0696B0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9D1DA4D-BCAD-4165-AEED-0DBAACE7F0A9}" type="doc">
      <dgm:prSet loTypeId="urn:microsoft.com/office/officeart/2008/layout/LinedList" loCatId="list" qsTypeId="urn:microsoft.com/office/officeart/2005/8/quickstyle/3d1" qsCatId="3D" csTypeId="urn:microsoft.com/office/officeart/2005/8/colors/colorful4" csCatId="colorful" phldr="1"/>
      <dgm:spPr/>
      <dgm:t>
        <a:bodyPr/>
        <a:lstStyle/>
        <a:p>
          <a:endParaRPr lang="en-US"/>
        </a:p>
      </dgm:t>
    </dgm:pt>
    <dgm:pt modelId="{6BEBAF5B-1E7C-4542-8E01-8D8ED33B000C}">
      <dgm:prSet custT="1"/>
      <dgm:spPr/>
      <dgm:t>
        <a:bodyPr anchor="ctr"/>
        <a:lstStyle/>
        <a:p>
          <a:pPr>
            <a:lnSpc>
              <a:spcPct val="100000"/>
            </a:lnSpc>
            <a:spcBef>
              <a:spcPts val="0"/>
            </a:spcBef>
            <a:spcAft>
              <a:spcPts val="0"/>
            </a:spcAft>
          </a:pPr>
          <a:r>
            <a:rPr lang="ja-JP" altLang="en-US" sz="2800" b="0" i="0" dirty="0">
              <a:effectLst/>
              <a:latin typeface="Noto Sans JP"/>
            </a:rPr>
            <a:t>新設「地域支援・医薬品供給対応体制加算」</a:t>
          </a:r>
          <a:endParaRPr lang="en-US" sz="2800" dirty="0"/>
        </a:p>
      </dgm:t>
    </dgm:pt>
    <dgm:pt modelId="{59211925-5411-45AD-A48C-AD57A175F270}" type="parTrans" cxnId="{09E7CEDA-F0BC-4220-B77E-D0A48C0ED382}">
      <dgm:prSet/>
      <dgm:spPr/>
      <dgm:t>
        <a:bodyPr/>
        <a:lstStyle/>
        <a:p>
          <a:pPr>
            <a:lnSpc>
              <a:spcPct val="100000"/>
            </a:lnSpc>
            <a:spcBef>
              <a:spcPts val="0"/>
            </a:spcBef>
            <a:spcAft>
              <a:spcPts val="0"/>
            </a:spcAft>
          </a:pPr>
          <a:endParaRPr lang="en-US" sz="1600"/>
        </a:p>
      </dgm:t>
    </dgm:pt>
    <dgm:pt modelId="{A683F60D-D749-4F88-972B-033F6C7C819B}" type="sibTrans" cxnId="{09E7CEDA-F0BC-4220-B77E-D0A48C0ED382}">
      <dgm:prSet/>
      <dgm:spPr/>
      <dgm:t>
        <a:bodyPr/>
        <a:lstStyle/>
        <a:p>
          <a:pPr>
            <a:lnSpc>
              <a:spcPct val="100000"/>
            </a:lnSpc>
            <a:spcBef>
              <a:spcPts val="0"/>
            </a:spcBef>
            <a:spcAft>
              <a:spcPts val="0"/>
            </a:spcAft>
          </a:pPr>
          <a:endParaRPr lang="en-US" sz="1600"/>
        </a:p>
      </dgm:t>
    </dgm:pt>
    <dgm:pt modelId="{0FDE14C8-8B54-4DF9-8775-B6C907A6638C}">
      <dgm:prSet custT="1"/>
      <dgm:spPr/>
      <dgm:t>
        <a:bodyPr anchor="ctr"/>
        <a:lstStyle/>
        <a:p>
          <a:pPr>
            <a:lnSpc>
              <a:spcPct val="100000"/>
            </a:lnSpc>
            <a:spcBef>
              <a:spcPts val="0"/>
            </a:spcBef>
            <a:spcAft>
              <a:spcPts val="0"/>
            </a:spcAft>
          </a:pPr>
          <a:r>
            <a:rPr lang="ja-JP" altLang="en-US" sz="2800" b="0" i="0" dirty="0">
              <a:effectLst/>
              <a:latin typeface="Noto Sans JP"/>
            </a:rPr>
            <a:t>「地域の保険医療機関や、保険薬局、医療関係団体と連携し、取り扱い医薬品の品目について事前に取り決めをしておくことが望ましい」と明記されている</a:t>
          </a:r>
          <a:endParaRPr lang="en-US" sz="2800" dirty="0"/>
        </a:p>
      </dgm:t>
    </dgm:pt>
    <dgm:pt modelId="{90FE502D-8079-4F32-9537-CEC15B976678}" type="parTrans" cxnId="{E8B2921D-2C18-4B0C-B6E1-5CEB8DB29FB6}">
      <dgm:prSet/>
      <dgm:spPr/>
      <dgm:t>
        <a:bodyPr/>
        <a:lstStyle/>
        <a:p>
          <a:pPr>
            <a:lnSpc>
              <a:spcPct val="100000"/>
            </a:lnSpc>
            <a:spcBef>
              <a:spcPts val="0"/>
            </a:spcBef>
            <a:spcAft>
              <a:spcPts val="0"/>
            </a:spcAft>
          </a:pPr>
          <a:endParaRPr lang="en-US" sz="1600"/>
        </a:p>
      </dgm:t>
    </dgm:pt>
    <dgm:pt modelId="{3D40BD18-1B1D-4CA6-A6A3-BE4726462A37}" type="sibTrans" cxnId="{E8B2921D-2C18-4B0C-B6E1-5CEB8DB29FB6}">
      <dgm:prSet/>
      <dgm:spPr/>
      <dgm:t>
        <a:bodyPr/>
        <a:lstStyle/>
        <a:p>
          <a:pPr>
            <a:lnSpc>
              <a:spcPct val="100000"/>
            </a:lnSpc>
            <a:spcBef>
              <a:spcPts val="0"/>
            </a:spcBef>
            <a:spcAft>
              <a:spcPts val="0"/>
            </a:spcAft>
          </a:pPr>
          <a:endParaRPr lang="en-US" sz="1600"/>
        </a:p>
      </dgm:t>
    </dgm:pt>
    <dgm:pt modelId="{6D30D481-EA9B-4C3A-AAF2-227A62BDC7E4}">
      <dgm:prSet custT="1"/>
      <dgm:spPr/>
      <dgm:t>
        <a:bodyPr anchor="ctr"/>
        <a:lstStyle/>
        <a:p>
          <a:pPr>
            <a:lnSpc>
              <a:spcPct val="100000"/>
            </a:lnSpc>
            <a:spcBef>
              <a:spcPts val="0"/>
            </a:spcBef>
            <a:spcAft>
              <a:spcPts val="0"/>
            </a:spcAft>
          </a:pPr>
          <a:r>
            <a:rPr kumimoji="1" lang="ja-JP" altLang="en-US" sz="2800" dirty="0"/>
            <a:t>地域フォーミュラリに該当する可能性</a:t>
          </a:r>
          <a:endParaRPr lang="en-US" sz="2800" dirty="0"/>
        </a:p>
      </dgm:t>
    </dgm:pt>
    <dgm:pt modelId="{8ECBE98F-284A-49EE-9996-8DED343008CD}" type="parTrans" cxnId="{D54C225A-1363-410C-870A-5FEAA9163784}">
      <dgm:prSet/>
      <dgm:spPr/>
      <dgm:t>
        <a:bodyPr/>
        <a:lstStyle/>
        <a:p>
          <a:pPr>
            <a:lnSpc>
              <a:spcPct val="100000"/>
            </a:lnSpc>
            <a:spcBef>
              <a:spcPts val="0"/>
            </a:spcBef>
            <a:spcAft>
              <a:spcPts val="0"/>
            </a:spcAft>
          </a:pPr>
          <a:endParaRPr lang="en-US" sz="1600"/>
        </a:p>
      </dgm:t>
    </dgm:pt>
    <dgm:pt modelId="{AB2728D9-9261-4955-A182-F62970975218}" type="sibTrans" cxnId="{D54C225A-1363-410C-870A-5FEAA9163784}">
      <dgm:prSet/>
      <dgm:spPr/>
      <dgm:t>
        <a:bodyPr/>
        <a:lstStyle/>
        <a:p>
          <a:pPr>
            <a:lnSpc>
              <a:spcPct val="100000"/>
            </a:lnSpc>
            <a:spcBef>
              <a:spcPts val="0"/>
            </a:spcBef>
            <a:spcAft>
              <a:spcPts val="0"/>
            </a:spcAft>
          </a:pPr>
          <a:endParaRPr lang="en-US" sz="1600"/>
        </a:p>
      </dgm:t>
    </dgm:pt>
    <dgm:pt modelId="{6579A82F-859B-451C-923C-C05C10A8A0AE}" type="pres">
      <dgm:prSet presAssocID="{D9D1DA4D-BCAD-4165-AEED-0DBAACE7F0A9}" presName="vert0" presStyleCnt="0">
        <dgm:presLayoutVars>
          <dgm:dir/>
          <dgm:animOne val="branch"/>
          <dgm:animLvl val="lvl"/>
        </dgm:presLayoutVars>
      </dgm:prSet>
      <dgm:spPr/>
    </dgm:pt>
    <dgm:pt modelId="{CBD601B0-4128-4B9B-AA5E-975BEFDB03F3}" type="pres">
      <dgm:prSet presAssocID="{6BEBAF5B-1E7C-4542-8E01-8D8ED33B000C}" presName="thickLine" presStyleLbl="alignNode1" presStyleIdx="0" presStyleCnt="3"/>
      <dgm:spPr/>
    </dgm:pt>
    <dgm:pt modelId="{A34B2AF8-3837-4821-8C0E-37D65D9475F5}" type="pres">
      <dgm:prSet presAssocID="{6BEBAF5B-1E7C-4542-8E01-8D8ED33B000C}" presName="horz1" presStyleCnt="0"/>
      <dgm:spPr/>
    </dgm:pt>
    <dgm:pt modelId="{E226C351-3D9B-448A-B9AF-FB3FAEA1983D}" type="pres">
      <dgm:prSet presAssocID="{6BEBAF5B-1E7C-4542-8E01-8D8ED33B000C}" presName="tx1" presStyleLbl="revTx" presStyleIdx="0" presStyleCnt="3"/>
      <dgm:spPr/>
    </dgm:pt>
    <dgm:pt modelId="{032EE0BB-FA19-4173-8929-272DD1D770DB}" type="pres">
      <dgm:prSet presAssocID="{6BEBAF5B-1E7C-4542-8E01-8D8ED33B000C}" presName="vert1" presStyleCnt="0"/>
      <dgm:spPr/>
    </dgm:pt>
    <dgm:pt modelId="{7DA04D7C-2E8F-4C05-B596-A82D5E125146}" type="pres">
      <dgm:prSet presAssocID="{0FDE14C8-8B54-4DF9-8775-B6C907A6638C}" presName="thickLine" presStyleLbl="alignNode1" presStyleIdx="1" presStyleCnt="3"/>
      <dgm:spPr/>
    </dgm:pt>
    <dgm:pt modelId="{9DBF116B-AFA5-4F5A-AFAF-1ECF38379BFB}" type="pres">
      <dgm:prSet presAssocID="{0FDE14C8-8B54-4DF9-8775-B6C907A6638C}" presName="horz1" presStyleCnt="0"/>
      <dgm:spPr/>
    </dgm:pt>
    <dgm:pt modelId="{C190A624-6676-42E7-8B7C-49040002A191}" type="pres">
      <dgm:prSet presAssocID="{0FDE14C8-8B54-4DF9-8775-B6C907A6638C}" presName="tx1" presStyleLbl="revTx" presStyleIdx="1" presStyleCnt="3" custScaleY="132823" custLinFactNeighborY="-4046"/>
      <dgm:spPr/>
    </dgm:pt>
    <dgm:pt modelId="{29808BB7-1F6E-42D9-B666-06269675770A}" type="pres">
      <dgm:prSet presAssocID="{0FDE14C8-8B54-4DF9-8775-B6C907A6638C}" presName="vert1" presStyleCnt="0"/>
      <dgm:spPr/>
    </dgm:pt>
    <dgm:pt modelId="{A3EA9843-5DF2-44E8-9B00-A304EDAA63F1}" type="pres">
      <dgm:prSet presAssocID="{6D30D481-EA9B-4C3A-AAF2-227A62BDC7E4}" presName="thickLine" presStyleLbl="alignNode1" presStyleIdx="2" presStyleCnt="3"/>
      <dgm:spPr/>
    </dgm:pt>
    <dgm:pt modelId="{18BBCA95-9F8E-4106-AB7C-C8CC475F58B4}" type="pres">
      <dgm:prSet presAssocID="{6D30D481-EA9B-4C3A-AAF2-227A62BDC7E4}" presName="horz1" presStyleCnt="0"/>
      <dgm:spPr/>
    </dgm:pt>
    <dgm:pt modelId="{793FABF5-9EB2-4031-AA9F-85FA6D9247FF}" type="pres">
      <dgm:prSet presAssocID="{6D30D481-EA9B-4C3A-AAF2-227A62BDC7E4}" presName="tx1" presStyleLbl="revTx" presStyleIdx="2" presStyleCnt="3"/>
      <dgm:spPr/>
    </dgm:pt>
    <dgm:pt modelId="{ED25920E-3A6C-4282-91F6-C13C549C9372}" type="pres">
      <dgm:prSet presAssocID="{6D30D481-EA9B-4C3A-AAF2-227A62BDC7E4}" presName="vert1" presStyleCnt="0"/>
      <dgm:spPr/>
    </dgm:pt>
  </dgm:ptLst>
  <dgm:cxnLst>
    <dgm:cxn modelId="{E8B2921D-2C18-4B0C-B6E1-5CEB8DB29FB6}" srcId="{D9D1DA4D-BCAD-4165-AEED-0DBAACE7F0A9}" destId="{0FDE14C8-8B54-4DF9-8775-B6C907A6638C}" srcOrd="1" destOrd="0" parTransId="{90FE502D-8079-4F32-9537-CEC15B976678}" sibTransId="{3D40BD18-1B1D-4CA6-A6A3-BE4726462A37}"/>
    <dgm:cxn modelId="{75941E29-E2E3-4EAE-9A73-EA0ECEFEDFDB}" type="presOf" srcId="{D9D1DA4D-BCAD-4165-AEED-0DBAACE7F0A9}" destId="{6579A82F-859B-451C-923C-C05C10A8A0AE}" srcOrd="0" destOrd="0" presId="urn:microsoft.com/office/officeart/2008/layout/LinedList"/>
    <dgm:cxn modelId="{04975675-435F-46E0-BDE2-DC194DF6A846}" type="presOf" srcId="{0FDE14C8-8B54-4DF9-8775-B6C907A6638C}" destId="{C190A624-6676-42E7-8B7C-49040002A191}" srcOrd="0" destOrd="0" presId="urn:microsoft.com/office/officeart/2008/layout/LinedList"/>
    <dgm:cxn modelId="{D54C225A-1363-410C-870A-5FEAA9163784}" srcId="{D9D1DA4D-BCAD-4165-AEED-0DBAACE7F0A9}" destId="{6D30D481-EA9B-4C3A-AAF2-227A62BDC7E4}" srcOrd="2" destOrd="0" parTransId="{8ECBE98F-284A-49EE-9996-8DED343008CD}" sibTransId="{AB2728D9-9261-4955-A182-F62970975218}"/>
    <dgm:cxn modelId="{E91C687C-ECEB-483C-87EE-C5D5B74ED463}" type="presOf" srcId="{6D30D481-EA9B-4C3A-AAF2-227A62BDC7E4}" destId="{793FABF5-9EB2-4031-AA9F-85FA6D9247FF}" srcOrd="0" destOrd="0" presId="urn:microsoft.com/office/officeart/2008/layout/LinedList"/>
    <dgm:cxn modelId="{9D4F7BB8-FBF7-40AB-88A7-5F1755D28F77}" type="presOf" srcId="{6BEBAF5B-1E7C-4542-8E01-8D8ED33B000C}" destId="{E226C351-3D9B-448A-B9AF-FB3FAEA1983D}" srcOrd="0" destOrd="0" presId="urn:microsoft.com/office/officeart/2008/layout/LinedList"/>
    <dgm:cxn modelId="{09E7CEDA-F0BC-4220-B77E-D0A48C0ED382}" srcId="{D9D1DA4D-BCAD-4165-AEED-0DBAACE7F0A9}" destId="{6BEBAF5B-1E7C-4542-8E01-8D8ED33B000C}" srcOrd="0" destOrd="0" parTransId="{59211925-5411-45AD-A48C-AD57A175F270}" sibTransId="{A683F60D-D749-4F88-972B-033F6C7C819B}"/>
    <dgm:cxn modelId="{C00915AB-DE1C-46E4-A1A2-D10782018EE6}" type="presParOf" srcId="{6579A82F-859B-451C-923C-C05C10A8A0AE}" destId="{CBD601B0-4128-4B9B-AA5E-975BEFDB03F3}" srcOrd="0" destOrd="0" presId="urn:microsoft.com/office/officeart/2008/layout/LinedList"/>
    <dgm:cxn modelId="{8D6E5058-B996-42EC-82BF-720C03144BE2}" type="presParOf" srcId="{6579A82F-859B-451C-923C-C05C10A8A0AE}" destId="{A34B2AF8-3837-4821-8C0E-37D65D9475F5}" srcOrd="1" destOrd="0" presId="urn:microsoft.com/office/officeart/2008/layout/LinedList"/>
    <dgm:cxn modelId="{3A8704E5-DFAA-4F4A-B813-A9D267D3FC78}" type="presParOf" srcId="{A34B2AF8-3837-4821-8C0E-37D65D9475F5}" destId="{E226C351-3D9B-448A-B9AF-FB3FAEA1983D}" srcOrd="0" destOrd="0" presId="urn:microsoft.com/office/officeart/2008/layout/LinedList"/>
    <dgm:cxn modelId="{4A34C36D-B80A-473D-9F6B-670885687ACA}" type="presParOf" srcId="{A34B2AF8-3837-4821-8C0E-37D65D9475F5}" destId="{032EE0BB-FA19-4173-8929-272DD1D770DB}" srcOrd="1" destOrd="0" presId="urn:microsoft.com/office/officeart/2008/layout/LinedList"/>
    <dgm:cxn modelId="{5C178CE7-B334-4896-9C20-0F9014045F59}" type="presParOf" srcId="{6579A82F-859B-451C-923C-C05C10A8A0AE}" destId="{7DA04D7C-2E8F-4C05-B596-A82D5E125146}" srcOrd="2" destOrd="0" presId="urn:microsoft.com/office/officeart/2008/layout/LinedList"/>
    <dgm:cxn modelId="{74C5F221-CB17-4A15-A15E-6EE3DFB14514}" type="presParOf" srcId="{6579A82F-859B-451C-923C-C05C10A8A0AE}" destId="{9DBF116B-AFA5-4F5A-AFAF-1ECF38379BFB}" srcOrd="3" destOrd="0" presId="urn:microsoft.com/office/officeart/2008/layout/LinedList"/>
    <dgm:cxn modelId="{43D7B2DA-50EE-4A78-BA9F-2CA8AA9D417C}" type="presParOf" srcId="{9DBF116B-AFA5-4F5A-AFAF-1ECF38379BFB}" destId="{C190A624-6676-42E7-8B7C-49040002A191}" srcOrd="0" destOrd="0" presId="urn:microsoft.com/office/officeart/2008/layout/LinedList"/>
    <dgm:cxn modelId="{52AF7F2A-A904-40F1-B38A-DA9DEBA71ACE}" type="presParOf" srcId="{9DBF116B-AFA5-4F5A-AFAF-1ECF38379BFB}" destId="{29808BB7-1F6E-42D9-B666-06269675770A}" srcOrd="1" destOrd="0" presId="urn:microsoft.com/office/officeart/2008/layout/LinedList"/>
    <dgm:cxn modelId="{A84665D2-B4B3-4E7C-9AD9-ECCAF52F1461}" type="presParOf" srcId="{6579A82F-859B-451C-923C-C05C10A8A0AE}" destId="{A3EA9843-5DF2-44E8-9B00-A304EDAA63F1}" srcOrd="4" destOrd="0" presId="urn:microsoft.com/office/officeart/2008/layout/LinedList"/>
    <dgm:cxn modelId="{1645ABCF-67D7-4F00-8A70-7D0122D97D8F}" type="presParOf" srcId="{6579A82F-859B-451C-923C-C05C10A8A0AE}" destId="{18BBCA95-9F8E-4106-AB7C-C8CC475F58B4}" srcOrd="5" destOrd="0" presId="urn:microsoft.com/office/officeart/2008/layout/LinedList"/>
    <dgm:cxn modelId="{125FCA05-9965-4DF7-BA30-021C36C659F3}" type="presParOf" srcId="{18BBCA95-9F8E-4106-AB7C-C8CC475F58B4}" destId="{793FABF5-9EB2-4031-AA9F-85FA6D9247FF}" srcOrd="0" destOrd="0" presId="urn:microsoft.com/office/officeart/2008/layout/LinedList"/>
    <dgm:cxn modelId="{31245263-FEB7-4E82-BDD8-9F96A17982DC}" type="presParOf" srcId="{18BBCA95-9F8E-4106-AB7C-C8CC475F58B4}" destId="{ED25920E-3A6C-4282-91F6-C13C549C937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23AAE0-522B-476C-8C92-F703CD17BF0B}" type="doc">
      <dgm:prSet loTypeId="urn:microsoft.com/office/officeart/2005/8/layout/radial6" loCatId="relationship" qsTypeId="urn:microsoft.com/office/officeart/2005/8/quickstyle/simple4" qsCatId="simple" csTypeId="urn:microsoft.com/office/officeart/2005/8/colors/colorful3" csCatId="colorful" phldr="1"/>
      <dgm:spPr/>
      <dgm:t>
        <a:bodyPr/>
        <a:lstStyle/>
        <a:p>
          <a:endParaRPr kumimoji="1" lang="ja-JP" altLang="en-US"/>
        </a:p>
      </dgm:t>
    </dgm:pt>
    <dgm:pt modelId="{85C4E3F4-5EE2-4B42-AF2C-9E5BCBD554E2}">
      <dgm:prSet phldrT="[テキスト]" custT="1"/>
      <dgm:spPr/>
      <dgm:t>
        <a:bodyPr lIns="0" rIns="0"/>
        <a:lstStyle/>
        <a:p>
          <a:r>
            <a:rPr kumimoji="1" lang="ja-JP" altLang="en-US" sz="2000"/>
            <a:t>患者</a:t>
          </a:r>
        </a:p>
      </dgm:t>
    </dgm:pt>
    <dgm:pt modelId="{EE26B9DC-8C2E-45C0-83D2-14CE0BA23E29}" type="parTrans" cxnId="{5179C0D8-8CA8-4047-81AA-B65873953513}">
      <dgm:prSet/>
      <dgm:spPr/>
      <dgm:t>
        <a:bodyPr/>
        <a:lstStyle/>
        <a:p>
          <a:endParaRPr kumimoji="1" lang="ja-JP" altLang="en-US" sz="2400"/>
        </a:p>
      </dgm:t>
    </dgm:pt>
    <dgm:pt modelId="{EDD3C241-BED5-4918-8C5D-FA42D0058D3A}" type="sibTrans" cxnId="{5179C0D8-8CA8-4047-81AA-B65873953513}">
      <dgm:prSet/>
      <dgm:spPr/>
      <dgm:t>
        <a:bodyPr/>
        <a:lstStyle/>
        <a:p>
          <a:endParaRPr kumimoji="1" lang="ja-JP" altLang="en-US" sz="2400"/>
        </a:p>
      </dgm:t>
    </dgm:pt>
    <dgm:pt modelId="{CCBA4AAF-D2D5-4580-A45A-21632FED3126}">
      <dgm:prSet phldrT="[テキスト]" custT="1"/>
      <dgm:spPr/>
      <dgm:t>
        <a:bodyPr lIns="0" rIns="0"/>
        <a:lstStyle/>
        <a:p>
          <a:pPr>
            <a:lnSpc>
              <a:spcPct val="80000"/>
            </a:lnSpc>
            <a:spcAft>
              <a:spcPts val="0"/>
            </a:spcAft>
          </a:pPr>
          <a:r>
            <a:rPr kumimoji="1" lang="ja-JP" altLang="en-US" sz="2000" dirty="0"/>
            <a:t>国</a:t>
          </a:r>
          <a:endParaRPr kumimoji="1" lang="en-US" altLang="ja-JP" sz="2000" dirty="0"/>
        </a:p>
        <a:p>
          <a:pPr>
            <a:lnSpc>
              <a:spcPct val="80000"/>
            </a:lnSpc>
            <a:spcAft>
              <a:spcPts val="0"/>
            </a:spcAft>
          </a:pPr>
          <a:r>
            <a:rPr kumimoji="1" lang="ja-JP" altLang="en-US" sz="2000" dirty="0"/>
            <a:t>自治体保険者</a:t>
          </a:r>
        </a:p>
      </dgm:t>
    </dgm:pt>
    <dgm:pt modelId="{38C14798-B37F-4BEF-BC7C-13DD3ECB4049}" type="parTrans" cxnId="{9C506678-3F83-4EEF-9EFD-A522A7312C3C}">
      <dgm:prSet/>
      <dgm:spPr/>
      <dgm:t>
        <a:bodyPr/>
        <a:lstStyle/>
        <a:p>
          <a:endParaRPr kumimoji="1" lang="ja-JP" altLang="en-US" sz="2400"/>
        </a:p>
      </dgm:t>
    </dgm:pt>
    <dgm:pt modelId="{C53F15D2-6525-4AC5-B972-3DB420EA970A}" type="sibTrans" cxnId="{9C506678-3F83-4EEF-9EFD-A522A7312C3C}">
      <dgm:prSet/>
      <dgm:spPr/>
      <dgm:t>
        <a:bodyPr/>
        <a:lstStyle/>
        <a:p>
          <a:endParaRPr kumimoji="1" lang="ja-JP" altLang="en-US" sz="2400"/>
        </a:p>
      </dgm:t>
    </dgm:pt>
    <dgm:pt modelId="{B0D1517E-3700-41CE-AAF7-E5DD01A98692}">
      <dgm:prSet phldrT="[テキスト]" custT="1"/>
      <dgm:spPr/>
      <dgm:t>
        <a:bodyPr lIns="0" rIns="0"/>
        <a:lstStyle/>
        <a:p>
          <a:r>
            <a:rPr kumimoji="1" lang="ja-JP" altLang="en-US" sz="1800" dirty="0"/>
            <a:t>調剤薬局</a:t>
          </a:r>
        </a:p>
      </dgm:t>
    </dgm:pt>
    <dgm:pt modelId="{A9E51DF7-3B81-4996-9625-65E54D61969D}" type="parTrans" cxnId="{12915F5E-0095-4F2D-80A0-A9C9F3E2DB1C}">
      <dgm:prSet/>
      <dgm:spPr/>
      <dgm:t>
        <a:bodyPr/>
        <a:lstStyle/>
        <a:p>
          <a:endParaRPr kumimoji="1" lang="ja-JP" altLang="en-US" sz="2400"/>
        </a:p>
      </dgm:t>
    </dgm:pt>
    <dgm:pt modelId="{ED55735B-802B-4682-AC16-3A9F9CC5896B}" type="sibTrans" cxnId="{12915F5E-0095-4F2D-80A0-A9C9F3E2DB1C}">
      <dgm:prSet/>
      <dgm:spPr/>
      <dgm:t>
        <a:bodyPr/>
        <a:lstStyle/>
        <a:p>
          <a:endParaRPr kumimoji="1" lang="ja-JP" altLang="en-US" sz="2400"/>
        </a:p>
      </dgm:t>
    </dgm:pt>
    <dgm:pt modelId="{7B2B3DFA-D61C-40C9-BB7E-26472088414E}">
      <dgm:prSet phldrT="[テキスト]" custT="1"/>
      <dgm:spPr/>
      <dgm:t>
        <a:bodyPr lIns="0" rIns="0"/>
        <a:lstStyle/>
        <a:p>
          <a:r>
            <a:rPr kumimoji="1" lang="ja-JP" altLang="en-US" sz="1800" dirty="0"/>
            <a:t>医療機関</a:t>
          </a:r>
        </a:p>
      </dgm:t>
    </dgm:pt>
    <dgm:pt modelId="{454AA338-9CCC-4994-BB28-68D41E8A269B}" type="parTrans" cxnId="{5BB2F0C7-AF61-491E-9163-E561D1BBF2DB}">
      <dgm:prSet/>
      <dgm:spPr/>
      <dgm:t>
        <a:bodyPr/>
        <a:lstStyle/>
        <a:p>
          <a:endParaRPr kumimoji="1" lang="ja-JP" altLang="en-US" sz="2400"/>
        </a:p>
      </dgm:t>
    </dgm:pt>
    <dgm:pt modelId="{0A5F4022-8163-43BC-A740-8945D32DB443}" type="sibTrans" cxnId="{5BB2F0C7-AF61-491E-9163-E561D1BBF2DB}">
      <dgm:prSet/>
      <dgm:spPr/>
      <dgm:t>
        <a:bodyPr/>
        <a:lstStyle/>
        <a:p>
          <a:endParaRPr kumimoji="1" lang="ja-JP" altLang="en-US" sz="2400"/>
        </a:p>
      </dgm:t>
    </dgm:pt>
    <dgm:pt modelId="{28CFD36D-5635-4AEC-85FC-3E4505986235}">
      <dgm:prSet phldrT="[テキスト]" custT="1"/>
      <dgm:spPr/>
      <dgm:t>
        <a:bodyPr lIns="0" rIns="0"/>
        <a:lstStyle/>
        <a:p>
          <a:r>
            <a:rPr kumimoji="1" lang="ja-JP" altLang="en-US" sz="2000"/>
            <a:t>流通</a:t>
          </a:r>
        </a:p>
      </dgm:t>
    </dgm:pt>
    <dgm:pt modelId="{ABF48C18-39F0-4293-8979-70582DD67422}" type="parTrans" cxnId="{7F878DC7-2B04-4666-9FB1-E6820B65AADC}">
      <dgm:prSet/>
      <dgm:spPr/>
      <dgm:t>
        <a:bodyPr/>
        <a:lstStyle/>
        <a:p>
          <a:endParaRPr kumimoji="1" lang="ja-JP" altLang="en-US" sz="2400"/>
        </a:p>
      </dgm:t>
    </dgm:pt>
    <dgm:pt modelId="{207F8678-96BB-4D9B-9227-3672BE8D329F}" type="sibTrans" cxnId="{7F878DC7-2B04-4666-9FB1-E6820B65AADC}">
      <dgm:prSet/>
      <dgm:spPr/>
      <dgm:t>
        <a:bodyPr/>
        <a:lstStyle/>
        <a:p>
          <a:endParaRPr kumimoji="1" lang="ja-JP" altLang="en-US" sz="2400"/>
        </a:p>
      </dgm:t>
    </dgm:pt>
    <dgm:pt modelId="{CDA48721-6F33-4AE0-9C97-EB919C8B910A}">
      <dgm:prSet phldrT="[テキスト]" custT="1"/>
      <dgm:spPr/>
      <dgm:t>
        <a:bodyPr lIns="0" rIns="0"/>
        <a:lstStyle/>
        <a:p>
          <a:r>
            <a:rPr kumimoji="1" lang="ja-JP" altLang="en-US" sz="3200" b="1" dirty="0"/>
            <a:t>フォーミュラリ</a:t>
          </a:r>
        </a:p>
      </dgm:t>
    </dgm:pt>
    <dgm:pt modelId="{C99A3C75-1E52-49F6-BE7D-2EF75F3C9E49}" type="sibTrans" cxnId="{E0E0E0A8-9668-4B7C-AE87-DD3705814B1F}">
      <dgm:prSet/>
      <dgm:spPr/>
      <dgm:t>
        <a:bodyPr/>
        <a:lstStyle/>
        <a:p>
          <a:endParaRPr kumimoji="1" lang="ja-JP" altLang="en-US" sz="2400"/>
        </a:p>
      </dgm:t>
    </dgm:pt>
    <dgm:pt modelId="{6CE40440-476C-4234-99DB-A2E52454F743}" type="parTrans" cxnId="{E0E0E0A8-9668-4B7C-AE87-DD3705814B1F}">
      <dgm:prSet/>
      <dgm:spPr/>
      <dgm:t>
        <a:bodyPr/>
        <a:lstStyle/>
        <a:p>
          <a:endParaRPr kumimoji="1" lang="ja-JP" altLang="en-US" sz="2400"/>
        </a:p>
      </dgm:t>
    </dgm:pt>
    <dgm:pt modelId="{7A9B3D6E-3E4D-4EC8-ACF4-939A762C2AC4}" type="pres">
      <dgm:prSet presAssocID="{9D23AAE0-522B-476C-8C92-F703CD17BF0B}" presName="Name0" presStyleCnt="0">
        <dgm:presLayoutVars>
          <dgm:chMax val="1"/>
          <dgm:dir/>
          <dgm:animLvl val="ctr"/>
          <dgm:resizeHandles val="exact"/>
        </dgm:presLayoutVars>
      </dgm:prSet>
      <dgm:spPr/>
    </dgm:pt>
    <dgm:pt modelId="{457396BF-407F-4F17-A74D-227231471D3D}" type="pres">
      <dgm:prSet presAssocID="{CDA48721-6F33-4AE0-9C97-EB919C8B910A}" presName="centerShape" presStyleLbl="node0" presStyleIdx="0" presStyleCnt="1" custScaleX="137919" custScaleY="137919"/>
      <dgm:spPr>
        <a:prstGeom prst="ellipse">
          <a:avLst/>
        </a:prstGeom>
      </dgm:spPr>
    </dgm:pt>
    <dgm:pt modelId="{01631C5D-2C3F-4CB8-A095-614637D3C623}" type="pres">
      <dgm:prSet presAssocID="{85C4E3F4-5EE2-4B42-AF2C-9E5BCBD554E2}" presName="node" presStyleLbl="node1" presStyleIdx="0" presStyleCnt="5">
        <dgm:presLayoutVars>
          <dgm:bulletEnabled val="1"/>
        </dgm:presLayoutVars>
      </dgm:prSet>
      <dgm:spPr/>
    </dgm:pt>
    <dgm:pt modelId="{D9FD332C-2D19-4170-AE33-010F576F0007}" type="pres">
      <dgm:prSet presAssocID="{85C4E3F4-5EE2-4B42-AF2C-9E5BCBD554E2}" presName="dummy" presStyleCnt="0"/>
      <dgm:spPr/>
    </dgm:pt>
    <dgm:pt modelId="{1F8C21FF-1C32-4D13-AB5E-87988011FFC0}" type="pres">
      <dgm:prSet presAssocID="{EDD3C241-BED5-4918-8C5D-FA42D0058D3A}" presName="sibTrans" presStyleLbl="sibTrans2D1" presStyleIdx="0" presStyleCnt="5"/>
      <dgm:spPr/>
    </dgm:pt>
    <dgm:pt modelId="{C8168043-4043-40E1-A3F0-000555503AF1}" type="pres">
      <dgm:prSet presAssocID="{7B2B3DFA-D61C-40C9-BB7E-26472088414E}" presName="node" presStyleLbl="node1" presStyleIdx="1" presStyleCnt="5">
        <dgm:presLayoutVars>
          <dgm:bulletEnabled val="1"/>
        </dgm:presLayoutVars>
      </dgm:prSet>
      <dgm:spPr/>
    </dgm:pt>
    <dgm:pt modelId="{8C97F5E9-91F0-4CE6-8D5A-FF311D8B4BCB}" type="pres">
      <dgm:prSet presAssocID="{7B2B3DFA-D61C-40C9-BB7E-26472088414E}" presName="dummy" presStyleCnt="0"/>
      <dgm:spPr/>
    </dgm:pt>
    <dgm:pt modelId="{16D2ABA9-1B54-46EF-BC62-2D4746FDA36C}" type="pres">
      <dgm:prSet presAssocID="{0A5F4022-8163-43BC-A740-8945D32DB443}" presName="sibTrans" presStyleLbl="sibTrans2D1" presStyleIdx="1" presStyleCnt="5"/>
      <dgm:spPr/>
    </dgm:pt>
    <dgm:pt modelId="{9AC56899-A6A1-4BD9-9B3B-C10939D9CA87}" type="pres">
      <dgm:prSet presAssocID="{28CFD36D-5635-4AEC-85FC-3E4505986235}" presName="node" presStyleLbl="node1" presStyleIdx="2" presStyleCnt="5">
        <dgm:presLayoutVars>
          <dgm:bulletEnabled val="1"/>
        </dgm:presLayoutVars>
      </dgm:prSet>
      <dgm:spPr/>
    </dgm:pt>
    <dgm:pt modelId="{B90F7035-381D-475C-A5BD-CF3C9F03CE14}" type="pres">
      <dgm:prSet presAssocID="{28CFD36D-5635-4AEC-85FC-3E4505986235}" presName="dummy" presStyleCnt="0"/>
      <dgm:spPr/>
    </dgm:pt>
    <dgm:pt modelId="{5219850E-2A5D-4AF7-98D4-5C4EC4075584}" type="pres">
      <dgm:prSet presAssocID="{207F8678-96BB-4D9B-9227-3672BE8D329F}" presName="sibTrans" presStyleLbl="sibTrans2D1" presStyleIdx="2" presStyleCnt="5"/>
      <dgm:spPr/>
    </dgm:pt>
    <dgm:pt modelId="{E1DE8E70-F59B-426F-A288-A43DF3294FF5}" type="pres">
      <dgm:prSet presAssocID="{CCBA4AAF-D2D5-4580-A45A-21632FED3126}" presName="node" presStyleLbl="node1" presStyleIdx="3" presStyleCnt="5">
        <dgm:presLayoutVars>
          <dgm:bulletEnabled val="1"/>
        </dgm:presLayoutVars>
      </dgm:prSet>
      <dgm:spPr/>
    </dgm:pt>
    <dgm:pt modelId="{F80AB23D-E15D-47CA-97E4-6710E07BE158}" type="pres">
      <dgm:prSet presAssocID="{CCBA4AAF-D2D5-4580-A45A-21632FED3126}" presName="dummy" presStyleCnt="0"/>
      <dgm:spPr/>
    </dgm:pt>
    <dgm:pt modelId="{DF6DFA33-4889-4FBF-A33A-D927BCB7657D}" type="pres">
      <dgm:prSet presAssocID="{C53F15D2-6525-4AC5-B972-3DB420EA970A}" presName="sibTrans" presStyleLbl="sibTrans2D1" presStyleIdx="3" presStyleCnt="5"/>
      <dgm:spPr/>
    </dgm:pt>
    <dgm:pt modelId="{F30242DC-72C0-4660-B3A3-C7502F769D6B}" type="pres">
      <dgm:prSet presAssocID="{B0D1517E-3700-41CE-AAF7-E5DD01A98692}" presName="node" presStyleLbl="node1" presStyleIdx="4" presStyleCnt="5">
        <dgm:presLayoutVars>
          <dgm:bulletEnabled val="1"/>
        </dgm:presLayoutVars>
      </dgm:prSet>
      <dgm:spPr/>
    </dgm:pt>
    <dgm:pt modelId="{0CC69F1C-1B1D-4E0D-A725-4826324D0AAD}" type="pres">
      <dgm:prSet presAssocID="{B0D1517E-3700-41CE-AAF7-E5DD01A98692}" presName="dummy" presStyleCnt="0"/>
      <dgm:spPr/>
    </dgm:pt>
    <dgm:pt modelId="{65DD7F0B-637B-4F82-B92B-5339F36BFC13}" type="pres">
      <dgm:prSet presAssocID="{ED55735B-802B-4682-AC16-3A9F9CC5896B}" presName="sibTrans" presStyleLbl="sibTrans2D1" presStyleIdx="4" presStyleCnt="5"/>
      <dgm:spPr/>
    </dgm:pt>
  </dgm:ptLst>
  <dgm:cxnLst>
    <dgm:cxn modelId="{E101015C-676B-4AD7-83D2-FA48DB219CF2}" type="presOf" srcId="{ED55735B-802B-4682-AC16-3A9F9CC5896B}" destId="{65DD7F0B-637B-4F82-B92B-5339F36BFC13}" srcOrd="0" destOrd="0" presId="urn:microsoft.com/office/officeart/2005/8/layout/radial6"/>
    <dgm:cxn modelId="{12915F5E-0095-4F2D-80A0-A9C9F3E2DB1C}" srcId="{CDA48721-6F33-4AE0-9C97-EB919C8B910A}" destId="{B0D1517E-3700-41CE-AAF7-E5DD01A98692}" srcOrd="4" destOrd="0" parTransId="{A9E51DF7-3B81-4996-9625-65E54D61969D}" sibTransId="{ED55735B-802B-4682-AC16-3A9F9CC5896B}"/>
    <dgm:cxn modelId="{ECA0E84F-CEE8-461A-8593-CC7473CBDE6F}" type="presOf" srcId="{7B2B3DFA-D61C-40C9-BB7E-26472088414E}" destId="{C8168043-4043-40E1-A3F0-000555503AF1}" srcOrd="0" destOrd="0" presId="urn:microsoft.com/office/officeart/2005/8/layout/radial6"/>
    <dgm:cxn modelId="{5F406272-3133-409B-8E78-E189DF5E8720}" type="presOf" srcId="{207F8678-96BB-4D9B-9227-3672BE8D329F}" destId="{5219850E-2A5D-4AF7-98D4-5C4EC4075584}" srcOrd="0" destOrd="0" presId="urn:microsoft.com/office/officeart/2005/8/layout/radial6"/>
    <dgm:cxn modelId="{9C506678-3F83-4EEF-9EFD-A522A7312C3C}" srcId="{CDA48721-6F33-4AE0-9C97-EB919C8B910A}" destId="{CCBA4AAF-D2D5-4580-A45A-21632FED3126}" srcOrd="3" destOrd="0" parTransId="{38C14798-B37F-4BEF-BC7C-13DD3ECB4049}" sibTransId="{C53F15D2-6525-4AC5-B972-3DB420EA970A}"/>
    <dgm:cxn modelId="{561E8886-DC5E-4558-ABAA-EA3CEE60EECE}" type="presOf" srcId="{C53F15D2-6525-4AC5-B972-3DB420EA970A}" destId="{DF6DFA33-4889-4FBF-A33A-D927BCB7657D}" srcOrd="0" destOrd="0" presId="urn:microsoft.com/office/officeart/2005/8/layout/radial6"/>
    <dgm:cxn modelId="{48328A87-C6BA-41EB-9132-5B574B0B6131}" type="presOf" srcId="{0A5F4022-8163-43BC-A740-8945D32DB443}" destId="{16D2ABA9-1B54-46EF-BC62-2D4746FDA36C}" srcOrd="0" destOrd="0" presId="urn:microsoft.com/office/officeart/2005/8/layout/radial6"/>
    <dgm:cxn modelId="{C11C4AA5-B8B7-4AD4-B6AC-B2ACE8248890}" type="presOf" srcId="{85C4E3F4-5EE2-4B42-AF2C-9E5BCBD554E2}" destId="{01631C5D-2C3F-4CB8-A095-614637D3C623}" srcOrd="0" destOrd="0" presId="urn:microsoft.com/office/officeart/2005/8/layout/radial6"/>
    <dgm:cxn modelId="{E0E0E0A8-9668-4B7C-AE87-DD3705814B1F}" srcId="{9D23AAE0-522B-476C-8C92-F703CD17BF0B}" destId="{CDA48721-6F33-4AE0-9C97-EB919C8B910A}" srcOrd="0" destOrd="0" parTransId="{6CE40440-476C-4234-99DB-A2E52454F743}" sibTransId="{C99A3C75-1E52-49F6-BE7D-2EF75F3C9E49}"/>
    <dgm:cxn modelId="{84F09FAB-70AD-4A31-982E-9B993076181B}" type="presOf" srcId="{CCBA4AAF-D2D5-4580-A45A-21632FED3126}" destId="{E1DE8E70-F59B-426F-A288-A43DF3294FF5}" srcOrd="0" destOrd="0" presId="urn:microsoft.com/office/officeart/2005/8/layout/radial6"/>
    <dgm:cxn modelId="{B4218BB5-6C9E-4D66-B9EB-F397CB839CBD}" type="presOf" srcId="{B0D1517E-3700-41CE-AAF7-E5DD01A98692}" destId="{F30242DC-72C0-4660-B3A3-C7502F769D6B}" srcOrd="0" destOrd="0" presId="urn:microsoft.com/office/officeart/2005/8/layout/radial6"/>
    <dgm:cxn modelId="{7F878DC7-2B04-4666-9FB1-E6820B65AADC}" srcId="{CDA48721-6F33-4AE0-9C97-EB919C8B910A}" destId="{28CFD36D-5635-4AEC-85FC-3E4505986235}" srcOrd="2" destOrd="0" parTransId="{ABF48C18-39F0-4293-8979-70582DD67422}" sibTransId="{207F8678-96BB-4D9B-9227-3672BE8D329F}"/>
    <dgm:cxn modelId="{5BB2F0C7-AF61-491E-9163-E561D1BBF2DB}" srcId="{CDA48721-6F33-4AE0-9C97-EB919C8B910A}" destId="{7B2B3DFA-D61C-40C9-BB7E-26472088414E}" srcOrd="1" destOrd="0" parTransId="{454AA338-9CCC-4994-BB28-68D41E8A269B}" sibTransId="{0A5F4022-8163-43BC-A740-8945D32DB443}"/>
    <dgm:cxn modelId="{DEBEA5D0-7768-4C24-A30B-3FB11816A0DF}" type="presOf" srcId="{CDA48721-6F33-4AE0-9C97-EB919C8B910A}" destId="{457396BF-407F-4F17-A74D-227231471D3D}" srcOrd="0" destOrd="0" presId="urn:microsoft.com/office/officeart/2005/8/layout/radial6"/>
    <dgm:cxn modelId="{5179C0D8-8CA8-4047-81AA-B65873953513}" srcId="{CDA48721-6F33-4AE0-9C97-EB919C8B910A}" destId="{85C4E3F4-5EE2-4B42-AF2C-9E5BCBD554E2}" srcOrd="0" destOrd="0" parTransId="{EE26B9DC-8C2E-45C0-83D2-14CE0BA23E29}" sibTransId="{EDD3C241-BED5-4918-8C5D-FA42D0058D3A}"/>
    <dgm:cxn modelId="{3DE750E5-38DD-4161-88A6-055322155AFB}" type="presOf" srcId="{9D23AAE0-522B-476C-8C92-F703CD17BF0B}" destId="{7A9B3D6E-3E4D-4EC8-ACF4-939A762C2AC4}" srcOrd="0" destOrd="0" presId="urn:microsoft.com/office/officeart/2005/8/layout/radial6"/>
    <dgm:cxn modelId="{BAC7F6EC-D76B-410D-ADBD-F57034005B61}" type="presOf" srcId="{EDD3C241-BED5-4918-8C5D-FA42D0058D3A}" destId="{1F8C21FF-1C32-4D13-AB5E-87988011FFC0}" srcOrd="0" destOrd="0" presId="urn:microsoft.com/office/officeart/2005/8/layout/radial6"/>
    <dgm:cxn modelId="{CA33BCF4-CBB4-4B9D-A3A1-A128DADCFC10}" type="presOf" srcId="{28CFD36D-5635-4AEC-85FC-3E4505986235}" destId="{9AC56899-A6A1-4BD9-9B3B-C10939D9CA87}" srcOrd="0" destOrd="0" presId="urn:microsoft.com/office/officeart/2005/8/layout/radial6"/>
    <dgm:cxn modelId="{8196134D-730F-4CBD-900F-AC737BBCE515}" type="presParOf" srcId="{7A9B3D6E-3E4D-4EC8-ACF4-939A762C2AC4}" destId="{457396BF-407F-4F17-A74D-227231471D3D}" srcOrd="0" destOrd="0" presId="urn:microsoft.com/office/officeart/2005/8/layout/radial6"/>
    <dgm:cxn modelId="{2805D411-37E9-4AB7-AF76-6A6E51BDBE9A}" type="presParOf" srcId="{7A9B3D6E-3E4D-4EC8-ACF4-939A762C2AC4}" destId="{01631C5D-2C3F-4CB8-A095-614637D3C623}" srcOrd="1" destOrd="0" presId="urn:microsoft.com/office/officeart/2005/8/layout/radial6"/>
    <dgm:cxn modelId="{61AA4F95-E8C7-4423-9580-13F56FC9978F}" type="presParOf" srcId="{7A9B3D6E-3E4D-4EC8-ACF4-939A762C2AC4}" destId="{D9FD332C-2D19-4170-AE33-010F576F0007}" srcOrd="2" destOrd="0" presId="urn:microsoft.com/office/officeart/2005/8/layout/radial6"/>
    <dgm:cxn modelId="{17BA3FDE-9767-44C4-9282-390854C3F5A2}" type="presParOf" srcId="{7A9B3D6E-3E4D-4EC8-ACF4-939A762C2AC4}" destId="{1F8C21FF-1C32-4D13-AB5E-87988011FFC0}" srcOrd="3" destOrd="0" presId="urn:microsoft.com/office/officeart/2005/8/layout/radial6"/>
    <dgm:cxn modelId="{DBA30C93-131B-4789-8FAA-0A81F444A2CD}" type="presParOf" srcId="{7A9B3D6E-3E4D-4EC8-ACF4-939A762C2AC4}" destId="{C8168043-4043-40E1-A3F0-000555503AF1}" srcOrd="4" destOrd="0" presId="urn:microsoft.com/office/officeart/2005/8/layout/radial6"/>
    <dgm:cxn modelId="{7B043A6E-CDB8-45CB-AC5A-6583BF0383FC}" type="presParOf" srcId="{7A9B3D6E-3E4D-4EC8-ACF4-939A762C2AC4}" destId="{8C97F5E9-91F0-4CE6-8D5A-FF311D8B4BCB}" srcOrd="5" destOrd="0" presId="urn:microsoft.com/office/officeart/2005/8/layout/radial6"/>
    <dgm:cxn modelId="{DA272927-48AC-4737-BC18-CEDE53403342}" type="presParOf" srcId="{7A9B3D6E-3E4D-4EC8-ACF4-939A762C2AC4}" destId="{16D2ABA9-1B54-46EF-BC62-2D4746FDA36C}" srcOrd="6" destOrd="0" presId="urn:microsoft.com/office/officeart/2005/8/layout/radial6"/>
    <dgm:cxn modelId="{C470431D-B3EE-4113-A198-C4A6046854E1}" type="presParOf" srcId="{7A9B3D6E-3E4D-4EC8-ACF4-939A762C2AC4}" destId="{9AC56899-A6A1-4BD9-9B3B-C10939D9CA87}" srcOrd="7" destOrd="0" presId="urn:microsoft.com/office/officeart/2005/8/layout/radial6"/>
    <dgm:cxn modelId="{07A4BBA6-E5A4-45E2-B67C-B24BD9F3F31B}" type="presParOf" srcId="{7A9B3D6E-3E4D-4EC8-ACF4-939A762C2AC4}" destId="{B90F7035-381D-475C-A5BD-CF3C9F03CE14}" srcOrd="8" destOrd="0" presId="urn:microsoft.com/office/officeart/2005/8/layout/radial6"/>
    <dgm:cxn modelId="{5EE4F0E1-B261-46E3-88AA-965E6029F01F}" type="presParOf" srcId="{7A9B3D6E-3E4D-4EC8-ACF4-939A762C2AC4}" destId="{5219850E-2A5D-4AF7-98D4-5C4EC4075584}" srcOrd="9" destOrd="0" presId="urn:microsoft.com/office/officeart/2005/8/layout/radial6"/>
    <dgm:cxn modelId="{F489A83D-EFFF-49B6-89C1-C8CC5F036C08}" type="presParOf" srcId="{7A9B3D6E-3E4D-4EC8-ACF4-939A762C2AC4}" destId="{E1DE8E70-F59B-426F-A288-A43DF3294FF5}" srcOrd="10" destOrd="0" presId="urn:microsoft.com/office/officeart/2005/8/layout/radial6"/>
    <dgm:cxn modelId="{B3235D3A-74A3-454F-9E7C-C9D5AD18B034}" type="presParOf" srcId="{7A9B3D6E-3E4D-4EC8-ACF4-939A762C2AC4}" destId="{F80AB23D-E15D-47CA-97E4-6710E07BE158}" srcOrd="11" destOrd="0" presId="urn:microsoft.com/office/officeart/2005/8/layout/radial6"/>
    <dgm:cxn modelId="{632DC30B-D9A3-4674-8301-19584F45B845}" type="presParOf" srcId="{7A9B3D6E-3E4D-4EC8-ACF4-939A762C2AC4}" destId="{DF6DFA33-4889-4FBF-A33A-D927BCB7657D}" srcOrd="12" destOrd="0" presId="urn:microsoft.com/office/officeart/2005/8/layout/radial6"/>
    <dgm:cxn modelId="{AED76C8E-7F34-4ED5-A881-B747C236D0FA}" type="presParOf" srcId="{7A9B3D6E-3E4D-4EC8-ACF4-939A762C2AC4}" destId="{F30242DC-72C0-4660-B3A3-C7502F769D6B}" srcOrd="13" destOrd="0" presId="urn:microsoft.com/office/officeart/2005/8/layout/radial6"/>
    <dgm:cxn modelId="{15A11880-EFBD-465E-AAE1-C954F9FBFAE6}" type="presParOf" srcId="{7A9B3D6E-3E4D-4EC8-ACF4-939A762C2AC4}" destId="{0CC69F1C-1B1D-4E0D-A725-4826324D0AAD}" srcOrd="14" destOrd="0" presId="urn:microsoft.com/office/officeart/2005/8/layout/radial6"/>
    <dgm:cxn modelId="{26B45B62-3FA4-4786-9A71-98F11A78B95D}" type="presParOf" srcId="{7A9B3D6E-3E4D-4EC8-ACF4-939A762C2AC4}" destId="{65DD7F0B-637B-4F82-B92B-5339F36BFC13}"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604D25C-FC3C-4784-AD0F-11F85A388262}"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AF6B4E2-E797-470C-936D-A7A60E5CCB3F}">
      <dgm:prSet custT="1"/>
      <dgm:spPr/>
      <dgm:t>
        <a:bodyPr/>
        <a:lstStyle/>
        <a:p>
          <a:pPr>
            <a:lnSpc>
              <a:spcPct val="100000"/>
            </a:lnSpc>
          </a:pPr>
          <a:r>
            <a:rPr lang="ja-JP" sz="2800" dirty="0"/>
            <a:t>エビデンスに基づいた薬剤選択が促され、</a:t>
          </a:r>
          <a:r>
            <a:rPr lang="ja-JP" altLang="en-US" sz="2800" dirty="0"/>
            <a:t>　　　</a:t>
          </a:r>
          <a:endParaRPr lang="en-US" altLang="ja-JP" sz="2800" dirty="0"/>
        </a:p>
        <a:p>
          <a:pPr>
            <a:lnSpc>
              <a:spcPct val="100000"/>
            </a:lnSpc>
          </a:pPr>
          <a:r>
            <a:rPr lang="ja-JP" sz="2800" dirty="0"/>
            <a:t>地域全体で同じ質の医療が受けられる</a:t>
          </a:r>
          <a:endParaRPr lang="en-US" sz="2800" dirty="0"/>
        </a:p>
      </dgm:t>
    </dgm:pt>
    <dgm:pt modelId="{C3CD9C95-6AA1-4A4B-9F88-FF2AF4E1B812}" type="parTrans" cxnId="{62E525B9-559E-4D7D-9E51-B6A5390C6DE3}">
      <dgm:prSet/>
      <dgm:spPr/>
      <dgm:t>
        <a:bodyPr/>
        <a:lstStyle/>
        <a:p>
          <a:endParaRPr lang="en-US"/>
        </a:p>
      </dgm:t>
    </dgm:pt>
    <dgm:pt modelId="{3310D2F3-CF5D-4AF0-A70F-B529B8A280D1}" type="sibTrans" cxnId="{62E525B9-559E-4D7D-9E51-B6A5390C6DE3}">
      <dgm:prSet/>
      <dgm:spPr/>
      <dgm:t>
        <a:bodyPr/>
        <a:lstStyle/>
        <a:p>
          <a:endParaRPr lang="en-US"/>
        </a:p>
      </dgm:t>
    </dgm:pt>
    <dgm:pt modelId="{86648B42-2C1E-4CF4-8377-F46CE995C560}">
      <dgm:prSet custT="1"/>
      <dgm:spPr/>
      <dgm:t>
        <a:bodyPr/>
        <a:lstStyle/>
        <a:p>
          <a:pPr>
            <a:lnSpc>
              <a:spcPct val="100000"/>
            </a:lnSpc>
          </a:pPr>
          <a:r>
            <a:rPr lang="ja-JP" sz="2800" dirty="0"/>
            <a:t>地域全体で</a:t>
          </a:r>
          <a:r>
            <a:rPr lang="ja-JP" altLang="en-US" sz="2800" dirty="0"/>
            <a:t>の</a:t>
          </a:r>
          <a:r>
            <a:rPr lang="ja-JP" sz="2800" dirty="0"/>
            <a:t>合意形成</a:t>
          </a:r>
          <a:r>
            <a:rPr lang="ja-JP" altLang="en-US" sz="2800" dirty="0"/>
            <a:t>により</a:t>
          </a:r>
          <a:r>
            <a:rPr lang="ja-JP" sz="2800" dirty="0"/>
            <a:t>、患者の受診先が</a:t>
          </a:r>
          <a:r>
            <a:rPr lang="ja-JP" altLang="en-US" sz="2800" dirty="0"/>
            <a:t>　</a:t>
          </a:r>
          <a:r>
            <a:rPr lang="ja-JP" sz="2800" dirty="0"/>
            <a:t>変わっても、</a:t>
          </a:r>
          <a:r>
            <a:rPr lang="ja-JP" sz="2800" b="1" dirty="0"/>
            <a:t>同じ第一推奨薬で治療継続しやすい</a:t>
          </a:r>
          <a:endParaRPr lang="en-US" sz="2800" dirty="0"/>
        </a:p>
      </dgm:t>
    </dgm:pt>
    <dgm:pt modelId="{EFB2C6EF-2000-4A6B-AD22-417486812284}" type="parTrans" cxnId="{12DF1AD7-53F8-4015-A7FF-C331193E3137}">
      <dgm:prSet/>
      <dgm:spPr/>
      <dgm:t>
        <a:bodyPr/>
        <a:lstStyle/>
        <a:p>
          <a:endParaRPr lang="en-US"/>
        </a:p>
      </dgm:t>
    </dgm:pt>
    <dgm:pt modelId="{03445B32-9236-493F-82DE-17A2487167C8}" type="sibTrans" cxnId="{12DF1AD7-53F8-4015-A7FF-C331193E3137}">
      <dgm:prSet/>
      <dgm:spPr/>
      <dgm:t>
        <a:bodyPr/>
        <a:lstStyle/>
        <a:p>
          <a:endParaRPr lang="en-US"/>
        </a:p>
      </dgm:t>
    </dgm:pt>
    <dgm:pt modelId="{8E8AC841-F716-4D49-A2BB-B321898DD000}">
      <dgm:prSet custT="1"/>
      <dgm:spPr>
        <a:noFill/>
      </dgm:spPr>
      <dgm:t>
        <a:bodyPr/>
        <a:lstStyle/>
        <a:p>
          <a:pPr>
            <a:lnSpc>
              <a:spcPct val="100000"/>
            </a:lnSpc>
          </a:pPr>
          <a:r>
            <a:rPr lang="ja-JP" altLang="en-US" sz="2800" dirty="0"/>
            <a:t>地域フォーミュラリ導入にあたり卸売業者と連携、対象薬剤の安定供給を確保</a:t>
          </a:r>
          <a:endParaRPr lang="en-US" sz="2800" dirty="0"/>
        </a:p>
      </dgm:t>
    </dgm:pt>
    <dgm:pt modelId="{51B16A7C-5820-4604-B8FC-9864BD7BE2C5}" type="parTrans" cxnId="{A395DCCA-4D3F-4585-B027-4B52FADAEAB7}">
      <dgm:prSet/>
      <dgm:spPr/>
      <dgm:t>
        <a:bodyPr/>
        <a:lstStyle/>
        <a:p>
          <a:endParaRPr kumimoji="1" lang="ja-JP" altLang="en-US"/>
        </a:p>
      </dgm:t>
    </dgm:pt>
    <dgm:pt modelId="{14B174AC-9C01-4DD1-AB25-49DA8815C154}" type="sibTrans" cxnId="{A395DCCA-4D3F-4585-B027-4B52FADAEAB7}">
      <dgm:prSet/>
      <dgm:spPr/>
      <dgm:t>
        <a:bodyPr/>
        <a:lstStyle/>
        <a:p>
          <a:endParaRPr kumimoji="1" lang="ja-JP" altLang="en-US"/>
        </a:p>
      </dgm:t>
    </dgm:pt>
    <dgm:pt modelId="{CD2E8E9A-7497-4493-9CC2-D99C54F4B594}" type="pres">
      <dgm:prSet presAssocID="{5604D25C-FC3C-4784-AD0F-11F85A388262}" presName="root" presStyleCnt="0">
        <dgm:presLayoutVars>
          <dgm:dir/>
          <dgm:resizeHandles val="exact"/>
        </dgm:presLayoutVars>
      </dgm:prSet>
      <dgm:spPr/>
    </dgm:pt>
    <dgm:pt modelId="{525DCE86-5577-48A8-8096-A8124C218482}" type="pres">
      <dgm:prSet presAssocID="{EAF6B4E2-E797-470C-936D-A7A60E5CCB3F}" presName="compNode" presStyleCnt="0"/>
      <dgm:spPr/>
    </dgm:pt>
    <dgm:pt modelId="{BA7B77F8-CB2A-4658-87D0-6FC5A3F87D65}" type="pres">
      <dgm:prSet presAssocID="{EAF6B4E2-E797-470C-936D-A7A60E5CCB3F}" presName="bgRect" presStyleLbl="bgShp" presStyleIdx="0" presStyleCnt="3"/>
      <dgm:spPr>
        <a:solidFill>
          <a:schemeClr val="bg1"/>
        </a:solidFill>
        <a:ln>
          <a:extLst>
            <a:ext uri="{C807C97D-BFC1-408E-A445-0C87EB9F89A2}">
              <ask:lineSketchStyleProps xmlns:ask="http://schemas.microsoft.com/office/drawing/2018/sketchyshapes">
                <ask:type>
                  <ask:lineSketchScribble/>
                </ask:type>
              </ask:lineSketchStyleProps>
            </a:ext>
          </a:extLst>
        </a:ln>
      </dgm:spPr>
    </dgm:pt>
    <dgm:pt modelId="{9959024D-AC9F-47C3-8DCC-E11A68BB207F}" type="pres">
      <dgm:prSet presAssocID="{EAF6B4E2-E797-470C-936D-A7A60E5CCB3F}" presName="iconRect" presStyleLbl="node1" presStyleIdx="0" presStyleCnt="3" custLinFactNeighborY="-4669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薬"/>
        </a:ext>
      </dgm:extLst>
    </dgm:pt>
    <dgm:pt modelId="{D96DE41B-B3FD-4D13-B0C0-F5C2DA6F79A0}" type="pres">
      <dgm:prSet presAssocID="{EAF6B4E2-E797-470C-936D-A7A60E5CCB3F}" presName="spaceRect" presStyleCnt="0"/>
      <dgm:spPr/>
    </dgm:pt>
    <dgm:pt modelId="{7587A581-80AE-4D41-B434-73AB1D3D66A7}" type="pres">
      <dgm:prSet presAssocID="{EAF6B4E2-E797-470C-936D-A7A60E5CCB3F}" presName="parTx" presStyleLbl="revTx" presStyleIdx="0" presStyleCnt="3" custLinFactNeighborY="-20978">
        <dgm:presLayoutVars>
          <dgm:chMax val="0"/>
          <dgm:chPref val="0"/>
        </dgm:presLayoutVars>
      </dgm:prSet>
      <dgm:spPr/>
    </dgm:pt>
    <dgm:pt modelId="{6F166FDC-8EFE-4511-8F64-1A7BB3D825A5}" type="pres">
      <dgm:prSet presAssocID="{3310D2F3-CF5D-4AF0-A70F-B529B8A280D1}" presName="sibTrans" presStyleCnt="0"/>
      <dgm:spPr/>
    </dgm:pt>
    <dgm:pt modelId="{4EF78FED-D28C-464B-B5D9-F8A8480BB0E3}" type="pres">
      <dgm:prSet presAssocID="{86648B42-2C1E-4CF4-8377-F46CE995C560}" presName="compNode" presStyleCnt="0"/>
      <dgm:spPr/>
    </dgm:pt>
    <dgm:pt modelId="{44530ED8-FF99-487B-A689-10F5E03CE676}" type="pres">
      <dgm:prSet presAssocID="{86648B42-2C1E-4CF4-8377-F46CE995C560}" presName="bgRect" presStyleLbl="bgShp" presStyleIdx="1" presStyleCnt="3" custLinFactNeighborY="20464"/>
      <dgm:spPr>
        <a:solidFill>
          <a:schemeClr val="bg1"/>
        </a:solidFill>
      </dgm:spPr>
    </dgm:pt>
    <dgm:pt modelId="{EF4BAEF1-A038-4F0C-AF0B-CD75FC40A83F}" type="pres">
      <dgm:prSet presAssocID="{86648B42-2C1E-4CF4-8377-F46CE995C560}" presName="iconRect" presStyleLbl="node1" presStyleIdx="1" presStyleCnt="3" custLinFactNeighborX="12207" custLinFactNeighborY="-235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聴診器"/>
        </a:ext>
      </dgm:extLst>
    </dgm:pt>
    <dgm:pt modelId="{C1D425D4-2C03-4FF9-88C0-300839D82152}" type="pres">
      <dgm:prSet presAssocID="{86648B42-2C1E-4CF4-8377-F46CE995C560}" presName="spaceRect" presStyleCnt="0"/>
      <dgm:spPr/>
    </dgm:pt>
    <dgm:pt modelId="{8F7E44DE-EA14-4D84-91EF-28475754306E}" type="pres">
      <dgm:prSet presAssocID="{86648B42-2C1E-4CF4-8377-F46CE995C560}" presName="parTx" presStyleLbl="revTx" presStyleIdx="1" presStyleCnt="3" custLinFactNeighborX="113" custLinFactNeighborY="-345">
        <dgm:presLayoutVars>
          <dgm:chMax val="0"/>
          <dgm:chPref val="0"/>
        </dgm:presLayoutVars>
      </dgm:prSet>
      <dgm:spPr/>
    </dgm:pt>
    <dgm:pt modelId="{82C71DD9-E2B6-4305-A754-58436B4FF814}" type="pres">
      <dgm:prSet presAssocID="{03445B32-9236-493F-82DE-17A2487167C8}" presName="sibTrans" presStyleCnt="0"/>
      <dgm:spPr/>
    </dgm:pt>
    <dgm:pt modelId="{2C53724F-25C6-4451-99D3-18BF64E03AB7}" type="pres">
      <dgm:prSet presAssocID="{8E8AC841-F716-4D49-A2BB-B321898DD000}" presName="compNode" presStyleCnt="0"/>
      <dgm:spPr/>
    </dgm:pt>
    <dgm:pt modelId="{780E0BEA-6B63-414B-80BE-34949494CAD4}" type="pres">
      <dgm:prSet presAssocID="{8E8AC841-F716-4D49-A2BB-B321898DD000}" presName="bgRect" presStyleLbl="bgShp" presStyleIdx="2" presStyleCnt="3"/>
      <dgm:spPr>
        <a:solidFill>
          <a:schemeClr val="bg1"/>
        </a:solidFill>
      </dgm:spPr>
    </dgm:pt>
    <dgm:pt modelId="{A5DB0442-D604-456C-B917-06907D4BD9C5}" type="pres">
      <dgm:prSet presAssocID="{8E8AC841-F716-4D49-A2BB-B321898DD000}" presName="iconRect" presStyleLbl="node1" presStyleIdx="2" presStyleCnt="3"/>
      <dgm:spPr>
        <a:blipFill>
          <a:blip xmlns:r="http://schemas.openxmlformats.org/officeDocument/2006/relationships" r:embed="rId5">
            <a:extLst>
              <a:ext uri="{BEBA8EAE-BF5A-486C-A8C5-ECC9F3942E4B}">
                <a14:imgProps xmlns:a14="http://schemas.microsoft.com/office/drawing/2010/main">
                  <a14:imgLayer r:embed="rId6">
                    <a14:imgEffect>
                      <a14:artisticCrisscrossEtching/>
                    </a14:imgEffect>
                  </a14:imgLayer>
                </a14:imgProps>
              </a:ext>
            </a:extLst>
          </a:blip>
          <a:srcRect/>
          <a:stretch>
            <a:fillRect/>
          </a:stretch>
        </a:blipFill>
      </dgm:spPr>
    </dgm:pt>
    <dgm:pt modelId="{C841B616-2126-48BE-A47C-6F718F308F44}" type="pres">
      <dgm:prSet presAssocID="{8E8AC841-F716-4D49-A2BB-B321898DD000}" presName="spaceRect" presStyleCnt="0"/>
      <dgm:spPr/>
    </dgm:pt>
    <dgm:pt modelId="{4A703894-4FBE-491F-A477-85847A2F0C08}" type="pres">
      <dgm:prSet presAssocID="{8E8AC841-F716-4D49-A2BB-B321898DD000}" presName="parTx" presStyleLbl="revTx" presStyleIdx="2" presStyleCnt="3">
        <dgm:presLayoutVars>
          <dgm:chMax val="0"/>
          <dgm:chPref val="0"/>
        </dgm:presLayoutVars>
      </dgm:prSet>
      <dgm:spPr/>
    </dgm:pt>
  </dgm:ptLst>
  <dgm:cxnLst>
    <dgm:cxn modelId="{02BC0B13-BA5A-4AEC-BA24-56AA7A133951}" type="presOf" srcId="{86648B42-2C1E-4CF4-8377-F46CE995C560}" destId="{8F7E44DE-EA14-4D84-91EF-28475754306E}" srcOrd="0" destOrd="0" presId="urn:microsoft.com/office/officeart/2018/2/layout/IconVerticalSolidList"/>
    <dgm:cxn modelId="{4D75EE7C-FE51-4F5F-8285-FE0327467412}" type="presOf" srcId="{8E8AC841-F716-4D49-A2BB-B321898DD000}" destId="{4A703894-4FBE-491F-A477-85847A2F0C08}" srcOrd="0" destOrd="0" presId="urn:microsoft.com/office/officeart/2018/2/layout/IconVerticalSolidList"/>
    <dgm:cxn modelId="{0D6CD485-7149-4CA2-AF41-F7F07F47B503}" type="presOf" srcId="{EAF6B4E2-E797-470C-936D-A7A60E5CCB3F}" destId="{7587A581-80AE-4D41-B434-73AB1D3D66A7}" srcOrd="0" destOrd="0" presId="urn:microsoft.com/office/officeart/2018/2/layout/IconVerticalSolidList"/>
    <dgm:cxn modelId="{2DEE9888-6796-48F0-8B40-FE0F8B7F5144}" type="presOf" srcId="{5604D25C-FC3C-4784-AD0F-11F85A388262}" destId="{CD2E8E9A-7497-4493-9CC2-D99C54F4B594}" srcOrd="0" destOrd="0" presId="urn:microsoft.com/office/officeart/2018/2/layout/IconVerticalSolidList"/>
    <dgm:cxn modelId="{62E525B9-559E-4D7D-9E51-B6A5390C6DE3}" srcId="{5604D25C-FC3C-4784-AD0F-11F85A388262}" destId="{EAF6B4E2-E797-470C-936D-A7A60E5CCB3F}" srcOrd="0" destOrd="0" parTransId="{C3CD9C95-6AA1-4A4B-9F88-FF2AF4E1B812}" sibTransId="{3310D2F3-CF5D-4AF0-A70F-B529B8A280D1}"/>
    <dgm:cxn modelId="{A395DCCA-4D3F-4585-B027-4B52FADAEAB7}" srcId="{5604D25C-FC3C-4784-AD0F-11F85A388262}" destId="{8E8AC841-F716-4D49-A2BB-B321898DD000}" srcOrd="2" destOrd="0" parTransId="{51B16A7C-5820-4604-B8FC-9864BD7BE2C5}" sibTransId="{14B174AC-9C01-4DD1-AB25-49DA8815C154}"/>
    <dgm:cxn modelId="{12DF1AD7-53F8-4015-A7FF-C331193E3137}" srcId="{5604D25C-FC3C-4784-AD0F-11F85A388262}" destId="{86648B42-2C1E-4CF4-8377-F46CE995C560}" srcOrd="1" destOrd="0" parTransId="{EFB2C6EF-2000-4A6B-AD22-417486812284}" sibTransId="{03445B32-9236-493F-82DE-17A2487167C8}"/>
    <dgm:cxn modelId="{61CDCA6A-0960-4C4B-819C-70985E5C81EC}" type="presParOf" srcId="{CD2E8E9A-7497-4493-9CC2-D99C54F4B594}" destId="{525DCE86-5577-48A8-8096-A8124C218482}" srcOrd="0" destOrd="0" presId="urn:microsoft.com/office/officeart/2018/2/layout/IconVerticalSolidList"/>
    <dgm:cxn modelId="{84513731-C79F-47FA-A096-764B83624FF9}" type="presParOf" srcId="{525DCE86-5577-48A8-8096-A8124C218482}" destId="{BA7B77F8-CB2A-4658-87D0-6FC5A3F87D65}" srcOrd="0" destOrd="0" presId="urn:microsoft.com/office/officeart/2018/2/layout/IconVerticalSolidList"/>
    <dgm:cxn modelId="{F4FD07BF-DA7B-433F-A0C8-5D3B128CA6AF}" type="presParOf" srcId="{525DCE86-5577-48A8-8096-A8124C218482}" destId="{9959024D-AC9F-47C3-8DCC-E11A68BB207F}" srcOrd="1" destOrd="0" presId="urn:microsoft.com/office/officeart/2018/2/layout/IconVerticalSolidList"/>
    <dgm:cxn modelId="{10960E5C-C3FF-4668-AF96-7A5824C02CC7}" type="presParOf" srcId="{525DCE86-5577-48A8-8096-A8124C218482}" destId="{D96DE41B-B3FD-4D13-B0C0-F5C2DA6F79A0}" srcOrd="2" destOrd="0" presId="urn:microsoft.com/office/officeart/2018/2/layout/IconVerticalSolidList"/>
    <dgm:cxn modelId="{13A383E7-7972-4F03-B16D-8F14EA247A64}" type="presParOf" srcId="{525DCE86-5577-48A8-8096-A8124C218482}" destId="{7587A581-80AE-4D41-B434-73AB1D3D66A7}" srcOrd="3" destOrd="0" presId="urn:microsoft.com/office/officeart/2018/2/layout/IconVerticalSolidList"/>
    <dgm:cxn modelId="{3AB5ED24-BAE6-441A-9DDA-06554A274550}" type="presParOf" srcId="{CD2E8E9A-7497-4493-9CC2-D99C54F4B594}" destId="{6F166FDC-8EFE-4511-8F64-1A7BB3D825A5}" srcOrd="1" destOrd="0" presId="urn:microsoft.com/office/officeart/2018/2/layout/IconVerticalSolidList"/>
    <dgm:cxn modelId="{DD198E48-F268-41A4-B866-6BAA0AD6DD52}" type="presParOf" srcId="{CD2E8E9A-7497-4493-9CC2-D99C54F4B594}" destId="{4EF78FED-D28C-464B-B5D9-F8A8480BB0E3}" srcOrd="2" destOrd="0" presId="urn:microsoft.com/office/officeart/2018/2/layout/IconVerticalSolidList"/>
    <dgm:cxn modelId="{B0E7DDE1-57B2-4DA1-8776-432B2F166112}" type="presParOf" srcId="{4EF78FED-D28C-464B-B5D9-F8A8480BB0E3}" destId="{44530ED8-FF99-487B-A689-10F5E03CE676}" srcOrd="0" destOrd="0" presId="urn:microsoft.com/office/officeart/2018/2/layout/IconVerticalSolidList"/>
    <dgm:cxn modelId="{5357F2B9-ED17-4F89-A741-44EBCFBE2616}" type="presParOf" srcId="{4EF78FED-D28C-464B-B5D9-F8A8480BB0E3}" destId="{EF4BAEF1-A038-4F0C-AF0B-CD75FC40A83F}" srcOrd="1" destOrd="0" presId="urn:microsoft.com/office/officeart/2018/2/layout/IconVerticalSolidList"/>
    <dgm:cxn modelId="{140D4CA7-205D-40AC-97D7-3FC504BF1C5D}" type="presParOf" srcId="{4EF78FED-D28C-464B-B5D9-F8A8480BB0E3}" destId="{C1D425D4-2C03-4FF9-88C0-300839D82152}" srcOrd="2" destOrd="0" presId="urn:microsoft.com/office/officeart/2018/2/layout/IconVerticalSolidList"/>
    <dgm:cxn modelId="{61161B75-695C-45A2-89F2-4208C60F9F0C}" type="presParOf" srcId="{4EF78FED-D28C-464B-B5D9-F8A8480BB0E3}" destId="{8F7E44DE-EA14-4D84-91EF-28475754306E}" srcOrd="3" destOrd="0" presId="urn:microsoft.com/office/officeart/2018/2/layout/IconVerticalSolidList"/>
    <dgm:cxn modelId="{9F4872E0-21D3-49BD-B6B6-37DC1DC71E84}" type="presParOf" srcId="{CD2E8E9A-7497-4493-9CC2-D99C54F4B594}" destId="{82C71DD9-E2B6-4305-A754-58436B4FF814}" srcOrd="3" destOrd="0" presId="urn:microsoft.com/office/officeart/2018/2/layout/IconVerticalSolidList"/>
    <dgm:cxn modelId="{1003860B-90F2-4EF2-A539-FE7FA3368296}" type="presParOf" srcId="{CD2E8E9A-7497-4493-9CC2-D99C54F4B594}" destId="{2C53724F-25C6-4451-99D3-18BF64E03AB7}" srcOrd="4" destOrd="0" presId="urn:microsoft.com/office/officeart/2018/2/layout/IconVerticalSolidList"/>
    <dgm:cxn modelId="{784C0847-1994-4D45-91D8-CDBC0AA9CD56}" type="presParOf" srcId="{2C53724F-25C6-4451-99D3-18BF64E03AB7}" destId="{780E0BEA-6B63-414B-80BE-34949494CAD4}" srcOrd="0" destOrd="0" presId="urn:microsoft.com/office/officeart/2018/2/layout/IconVerticalSolidList"/>
    <dgm:cxn modelId="{1F83577E-37EE-4940-9F8E-7EDF3E21F439}" type="presParOf" srcId="{2C53724F-25C6-4451-99D3-18BF64E03AB7}" destId="{A5DB0442-D604-456C-B917-06907D4BD9C5}" srcOrd="1" destOrd="0" presId="urn:microsoft.com/office/officeart/2018/2/layout/IconVerticalSolidList"/>
    <dgm:cxn modelId="{CF5DBD41-713D-4C44-AADC-019A78F0C950}" type="presParOf" srcId="{2C53724F-25C6-4451-99D3-18BF64E03AB7}" destId="{C841B616-2126-48BE-A47C-6F718F308F44}" srcOrd="2" destOrd="0" presId="urn:microsoft.com/office/officeart/2018/2/layout/IconVerticalSolidList"/>
    <dgm:cxn modelId="{85745BCF-2D93-4634-92E5-F6ABB0164482}" type="presParOf" srcId="{2C53724F-25C6-4451-99D3-18BF64E03AB7}" destId="{4A703894-4FBE-491F-A477-85847A2F0C0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0A5B37-518F-44BE-B6F0-DE51FB31FC43}">
      <dsp:nvSpPr>
        <dsp:cNvPr id="0" name=""/>
        <dsp:cNvSpPr/>
      </dsp:nvSpPr>
      <dsp:spPr>
        <a:xfrm>
          <a:off x="0" y="2333"/>
          <a:ext cx="10312400"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12700" cap="flat" cmpd="sng" algn="ctr">
          <a:solidFill>
            <a:schemeClr val="accent4">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AD346AE-3CA3-4E7C-94C1-F40917FA3C36}">
      <dsp:nvSpPr>
        <dsp:cNvPr id="0" name=""/>
        <dsp:cNvSpPr/>
      </dsp:nvSpPr>
      <dsp:spPr>
        <a:xfrm>
          <a:off x="0" y="2333"/>
          <a:ext cx="10312400" cy="1591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100000"/>
            </a:lnSpc>
            <a:spcBef>
              <a:spcPct val="0"/>
            </a:spcBef>
            <a:spcAft>
              <a:spcPts val="0"/>
            </a:spcAft>
            <a:buNone/>
          </a:pPr>
          <a:r>
            <a:rPr kumimoji="1" lang="ja-JP" sz="2800" b="1" kern="1200" dirty="0"/>
            <a:t>地域</a:t>
          </a:r>
          <a:r>
            <a:rPr kumimoji="1" lang="ja-JP" sz="2800" kern="1200" dirty="0"/>
            <a:t>の医療機関、薬局、</a:t>
          </a:r>
          <a:r>
            <a:rPr kumimoji="1" lang="ja-JP" sz="2800" b="1" kern="1200"/>
            <a:t>医師会、</a:t>
          </a:r>
          <a:r>
            <a:rPr kumimoji="1" lang="ja-JP" altLang="en-US" sz="2800" b="1" kern="1200"/>
            <a:t>歯科医師会、</a:t>
          </a:r>
          <a:r>
            <a:rPr kumimoji="1" lang="ja-JP" sz="2800" b="1" kern="1200"/>
            <a:t>薬剤師会</a:t>
          </a:r>
          <a:r>
            <a:rPr kumimoji="1" lang="ja-JP" sz="2800" kern="1200" dirty="0"/>
            <a:t>などが</a:t>
          </a:r>
          <a:r>
            <a:rPr kumimoji="1" lang="ja-JP" sz="2800" kern="1200"/>
            <a:t>共同で作成</a:t>
          </a:r>
          <a:r>
            <a:rPr kumimoji="1" lang="ja-JP" sz="2800" kern="1200" dirty="0"/>
            <a:t>する「推奨医薬品リスト」</a:t>
          </a:r>
          <a:endParaRPr lang="en-US" sz="2800" kern="1200" dirty="0"/>
        </a:p>
      </dsp:txBody>
      <dsp:txXfrm>
        <a:off x="0" y="2333"/>
        <a:ext cx="10312400" cy="1591236"/>
      </dsp:txXfrm>
    </dsp:sp>
    <dsp:sp modelId="{72EF6FAA-D0E1-4A15-B911-BA0C2929B6BF}">
      <dsp:nvSpPr>
        <dsp:cNvPr id="0" name=""/>
        <dsp:cNvSpPr/>
      </dsp:nvSpPr>
      <dsp:spPr>
        <a:xfrm>
          <a:off x="0" y="1593569"/>
          <a:ext cx="10312400" cy="0"/>
        </a:xfrm>
        <a:prstGeom prst="line">
          <a:avLst/>
        </a:prstGeom>
        <a:gradFill rotWithShape="0">
          <a:gsLst>
            <a:gs pos="0">
              <a:schemeClr val="accent4">
                <a:hueOff val="3299968"/>
                <a:satOff val="-14601"/>
                <a:lumOff val="-2452"/>
                <a:alphaOff val="0"/>
                <a:satMod val="103000"/>
                <a:lumMod val="102000"/>
                <a:tint val="94000"/>
              </a:schemeClr>
            </a:gs>
            <a:gs pos="50000">
              <a:schemeClr val="accent4">
                <a:hueOff val="3299968"/>
                <a:satOff val="-14601"/>
                <a:lumOff val="-2452"/>
                <a:alphaOff val="0"/>
                <a:satMod val="110000"/>
                <a:lumMod val="100000"/>
                <a:shade val="100000"/>
              </a:schemeClr>
            </a:gs>
            <a:gs pos="100000">
              <a:schemeClr val="accent4">
                <a:hueOff val="3299968"/>
                <a:satOff val="-14601"/>
                <a:lumOff val="-2452"/>
                <a:alphaOff val="0"/>
                <a:lumMod val="99000"/>
                <a:satMod val="120000"/>
                <a:shade val="78000"/>
              </a:schemeClr>
            </a:gs>
          </a:gsLst>
          <a:lin ang="5400000" scaled="0"/>
        </a:gradFill>
        <a:ln w="12700" cap="flat" cmpd="sng" algn="ctr">
          <a:solidFill>
            <a:schemeClr val="accent4">
              <a:hueOff val="3299968"/>
              <a:satOff val="-14601"/>
              <a:lumOff val="-2452"/>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7D8A90F-C258-48B3-8D64-8B575A645868}">
      <dsp:nvSpPr>
        <dsp:cNvPr id="0" name=""/>
        <dsp:cNvSpPr/>
      </dsp:nvSpPr>
      <dsp:spPr>
        <a:xfrm>
          <a:off x="0" y="1593569"/>
          <a:ext cx="10312400" cy="1591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100000"/>
            </a:lnSpc>
            <a:spcBef>
              <a:spcPct val="0"/>
            </a:spcBef>
            <a:spcAft>
              <a:spcPts val="0"/>
            </a:spcAft>
            <a:buNone/>
          </a:pPr>
          <a:r>
            <a:rPr kumimoji="1" lang="ja-JP" sz="2800" kern="1200" dirty="0"/>
            <a:t>地域で標準的に用いる薬剤を決めることで</a:t>
          </a:r>
          <a:r>
            <a:rPr lang="ja-JP" sz="2800" kern="1200" dirty="0"/>
            <a:t>過剰・重複投与を</a:t>
          </a:r>
          <a:r>
            <a:rPr lang="ja-JP" altLang="en-US" sz="2800" kern="1200" dirty="0"/>
            <a:t>　</a:t>
          </a:r>
          <a:r>
            <a:rPr lang="ja-JP" sz="2800" kern="1200" dirty="0"/>
            <a:t>減らし、</a:t>
          </a:r>
          <a:r>
            <a:rPr lang="ja-JP" sz="2800" b="1" kern="1200" dirty="0"/>
            <a:t>医療の質と効率</a:t>
          </a:r>
          <a:r>
            <a:rPr lang="ja-JP" sz="2800" kern="1200" dirty="0"/>
            <a:t>を上げる</a:t>
          </a:r>
          <a:endParaRPr lang="en-US" sz="2800" kern="1200" dirty="0"/>
        </a:p>
      </dsp:txBody>
      <dsp:txXfrm>
        <a:off x="0" y="1593569"/>
        <a:ext cx="10312400" cy="1591236"/>
      </dsp:txXfrm>
    </dsp:sp>
    <dsp:sp modelId="{16BFD919-6C63-44E6-A629-842BE626EC69}">
      <dsp:nvSpPr>
        <dsp:cNvPr id="0" name=""/>
        <dsp:cNvSpPr/>
      </dsp:nvSpPr>
      <dsp:spPr>
        <a:xfrm>
          <a:off x="0" y="3184805"/>
          <a:ext cx="10312400" cy="0"/>
        </a:xfrm>
        <a:prstGeom prst="line">
          <a:avLst/>
        </a:prstGeom>
        <a:gradFill rotWithShape="0">
          <a:gsLst>
            <a:gs pos="0">
              <a:schemeClr val="accent4">
                <a:hueOff val="6599937"/>
                <a:satOff val="-29202"/>
                <a:lumOff val="-4903"/>
                <a:alphaOff val="0"/>
                <a:satMod val="103000"/>
                <a:lumMod val="102000"/>
                <a:tint val="94000"/>
              </a:schemeClr>
            </a:gs>
            <a:gs pos="50000">
              <a:schemeClr val="accent4">
                <a:hueOff val="6599937"/>
                <a:satOff val="-29202"/>
                <a:lumOff val="-4903"/>
                <a:alphaOff val="0"/>
                <a:satMod val="110000"/>
                <a:lumMod val="100000"/>
                <a:shade val="100000"/>
              </a:schemeClr>
            </a:gs>
            <a:gs pos="100000">
              <a:schemeClr val="accent4">
                <a:hueOff val="6599937"/>
                <a:satOff val="-29202"/>
                <a:lumOff val="-4903"/>
                <a:alphaOff val="0"/>
                <a:lumMod val="99000"/>
                <a:satMod val="120000"/>
                <a:shade val="78000"/>
              </a:schemeClr>
            </a:gs>
          </a:gsLst>
          <a:lin ang="5400000" scaled="0"/>
        </a:gradFill>
        <a:ln w="12700" cap="flat" cmpd="sng" algn="ctr">
          <a:solidFill>
            <a:schemeClr val="accent4">
              <a:hueOff val="6599937"/>
              <a:satOff val="-29202"/>
              <a:lumOff val="-4903"/>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D7AD9928-7389-442C-B4C7-544ED6441772}">
      <dsp:nvSpPr>
        <dsp:cNvPr id="0" name=""/>
        <dsp:cNvSpPr/>
      </dsp:nvSpPr>
      <dsp:spPr>
        <a:xfrm>
          <a:off x="0" y="3187138"/>
          <a:ext cx="10312400" cy="1591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100000"/>
            </a:lnSpc>
            <a:spcBef>
              <a:spcPct val="0"/>
            </a:spcBef>
            <a:spcAft>
              <a:spcPts val="0"/>
            </a:spcAft>
            <a:buNone/>
          </a:pPr>
          <a:r>
            <a:rPr kumimoji="1" lang="ja-JP" altLang="en-US" sz="2800" kern="1200" dirty="0"/>
            <a:t>処方薬の標準化により、地域包括ケアシステムの一助とする</a:t>
          </a:r>
          <a:endParaRPr lang="en-US" sz="2800" kern="1200" dirty="0"/>
        </a:p>
      </dsp:txBody>
      <dsp:txXfrm>
        <a:off x="0" y="3187138"/>
        <a:ext cx="10312400" cy="15912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3C8F41-1B1A-46F8-8EF1-9224C21C85C6}">
      <dsp:nvSpPr>
        <dsp:cNvPr id="0" name=""/>
        <dsp:cNvSpPr/>
      </dsp:nvSpPr>
      <dsp:spPr>
        <a:xfrm>
          <a:off x="0" y="200"/>
          <a:ext cx="10515600"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12700" cap="flat" cmpd="sng" algn="ctr">
          <a:solidFill>
            <a:schemeClr val="accent4">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6436F02B-75C0-41BD-BA70-3A7519A55EB6}">
      <dsp:nvSpPr>
        <dsp:cNvPr id="0" name=""/>
        <dsp:cNvSpPr/>
      </dsp:nvSpPr>
      <dsp:spPr>
        <a:xfrm>
          <a:off x="0" y="200"/>
          <a:ext cx="10515600" cy="993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kumimoji="1" lang="ja-JP" sz="2400" kern="1200" dirty="0"/>
            <a:t>医療費適正化や医薬品の適正使用の観点から、</a:t>
          </a:r>
          <a:r>
            <a:rPr kumimoji="1" lang="ja-JP" sz="2400" b="1" kern="1200" dirty="0"/>
            <a:t>地域フォーミュラリの</a:t>
          </a:r>
          <a:r>
            <a:rPr kumimoji="1" lang="ja-JP" altLang="en-US" sz="2400" b="1" kern="1200" dirty="0"/>
            <a:t>　　</a:t>
          </a:r>
          <a:r>
            <a:rPr kumimoji="1" lang="ja-JP" sz="2400" b="1" kern="1200" dirty="0"/>
            <a:t>全国展開を強く推進する姿勢</a:t>
          </a:r>
          <a:r>
            <a:rPr kumimoji="1" lang="ja-JP" sz="2400" kern="1200" dirty="0"/>
            <a:t>が明記</a:t>
          </a:r>
          <a:endParaRPr lang="en-US" sz="2400" kern="1200" dirty="0"/>
        </a:p>
      </dsp:txBody>
      <dsp:txXfrm>
        <a:off x="0" y="200"/>
        <a:ext cx="10515600" cy="993345"/>
      </dsp:txXfrm>
    </dsp:sp>
    <dsp:sp modelId="{E040E2ED-CD2B-4728-9F72-7F15E1E5F9CF}">
      <dsp:nvSpPr>
        <dsp:cNvPr id="0" name=""/>
        <dsp:cNvSpPr/>
      </dsp:nvSpPr>
      <dsp:spPr>
        <a:xfrm>
          <a:off x="0" y="993545"/>
          <a:ext cx="10515600" cy="0"/>
        </a:xfrm>
        <a:prstGeom prst="line">
          <a:avLst/>
        </a:prstGeom>
        <a:gradFill rotWithShape="0">
          <a:gsLst>
            <a:gs pos="0">
              <a:schemeClr val="accent4">
                <a:hueOff val="1649984"/>
                <a:satOff val="-7300"/>
                <a:lumOff val="-1226"/>
                <a:alphaOff val="0"/>
                <a:satMod val="103000"/>
                <a:lumMod val="102000"/>
                <a:tint val="94000"/>
              </a:schemeClr>
            </a:gs>
            <a:gs pos="50000">
              <a:schemeClr val="accent4">
                <a:hueOff val="1649984"/>
                <a:satOff val="-7300"/>
                <a:lumOff val="-1226"/>
                <a:alphaOff val="0"/>
                <a:satMod val="110000"/>
                <a:lumMod val="100000"/>
                <a:shade val="100000"/>
              </a:schemeClr>
            </a:gs>
            <a:gs pos="100000">
              <a:schemeClr val="accent4">
                <a:hueOff val="1649984"/>
                <a:satOff val="-7300"/>
                <a:lumOff val="-1226"/>
                <a:alphaOff val="0"/>
                <a:lumMod val="99000"/>
                <a:satMod val="120000"/>
                <a:shade val="78000"/>
              </a:schemeClr>
            </a:gs>
          </a:gsLst>
          <a:lin ang="5400000" scaled="0"/>
        </a:gradFill>
        <a:ln w="12700" cap="flat" cmpd="sng" algn="ctr">
          <a:solidFill>
            <a:schemeClr val="accent4">
              <a:hueOff val="1649984"/>
              <a:satOff val="-7300"/>
              <a:lumOff val="-1226"/>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97503FE-E3A7-43CA-8307-A17D62A819A7}">
      <dsp:nvSpPr>
        <dsp:cNvPr id="0" name=""/>
        <dsp:cNvSpPr/>
      </dsp:nvSpPr>
      <dsp:spPr>
        <a:xfrm>
          <a:off x="0" y="993545"/>
          <a:ext cx="10515600" cy="602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kumimoji="1" lang="ja-JP" sz="2400" kern="1200" dirty="0"/>
            <a:t>地域フォーミュラリの全国展開を</a:t>
          </a:r>
          <a:r>
            <a:rPr kumimoji="1" lang="en-US" sz="2400" kern="1200" dirty="0"/>
            <a:t>2026</a:t>
          </a:r>
          <a:r>
            <a:rPr kumimoji="1" lang="ja-JP" sz="2400" kern="1200" dirty="0"/>
            <a:t>年度から実行可能な形で進める方針</a:t>
          </a:r>
          <a:endParaRPr lang="en-US" sz="2400" kern="1200" dirty="0"/>
        </a:p>
      </dsp:txBody>
      <dsp:txXfrm>
        <a:off x="0" y="993545"/>
        <a:ext cx="10515600" cy="602980"/>
      </dsp:txXfrm>
    </dsp:sp>
    <dsp:sp modelId="{EFE23733-5728-43A4-BFA3-2FB57E5FC149}">
      <dsp:nvSpPr>
        <dsp:cNvPr id="0" name=""/>
        <dsp:cNvSpPr/>
      </dsp:nvSpPr>
      <dsp:spPr>
        <a:xfrm>
          <a:off x="0" y="1596526"/>
          <a:ext cx="10515600" cy="0"/>
        </a:xfrm>
        <a:prstGeom prst="line">
          <a:avLst/>
        </a:prstGeom>
        <a:gradFill rotWithShape="0">
          <a:gsLst>
            <a:gs pos="0">
              <a:schemeClr val="accent4">
                <a:hueOff val="3299968"/>
                <a:satOff val="-14601"/>
                <a:lumOff val="-2452"/>
                <a:alphaOff val="0"/>
                <a:satMod val="103000"/>
                <a:lumMod val="102000"/>
                <a:tint val="94000"/>
              </a:schemeClr>
            </a:gs>
            <a:gs pos="50000">
              <a:schemeClr val="accent4">
                <a:hueOff val="3299968"/>
                <a:satOff val="-14601"/>
                <a:lumOff val="-2452"/>
                <a:alphaOff val="0"/>
                <a:satMod val="110000"/>
                <a:lumMod val="100000"/>
                <a:shade val="100000"/>
              </a:schemeClr>
            </a:gs>
            <a:gs pos="100000">
              <a:schemeClr val="accent4">
                <a:hueOff val="3299968"/>
                <a:satOff val="-14601"/>
                <a:lumOff val="-2452"/>
                <a:alphaOff val="0"/>
                <a:lumMod val="99000"/>
                <a:satMod val="120000"/>
                <a:shade val="78000"/>
              </a:schemeClr>
            </a:gs>
          </a:gsLst>
          <a:lin ang="5400000" scaled="0"/>
        </a:gradFill>
        <a:ln w="12700" cap="flat" cmpd="sng" algn="ctr">
          <a:solidFill>
            <a:schemeClr val="accent4">
              <a:hueOff val="3299968"/>
              <a:satOff val="-14601"/>
              <a:lumOff val="-2452"/>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86E254A1-0BE0-40F4-92BF-7B369CA91EB8}">
      <dsp:nvSpPr>
        <dsp:cNvPr id="0" name=""/>
        <dsp:cNvSpPr/>
      </dsp:nvSpPr>
      <dsp:spPr>
        <a:xfrm>
          <a:off x="0" y="1596526"/>
          <a:ext cx="10515600" cy="993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kumimoji="1" lang="en-US" sz="2400" kern="1200" dirty="0"/>
            <a:t>2026</a:t>
          </a:r>
          <a:r>
            <a:rPr kumimoji="1" lang="ja-JP" sz="2400" kern="1200" dirty="0"/>
            <a:t>年度予算に地域フォーミュラリ全国展開に向けた施策を反映する方針が打ち出されている</a:t>
          </a:r>
          <a:endParaRPr lang="en-US" sz="2400" kern="1200" dirty="0"/>
        </a:p>
      </dsp:txBody>
      <dsp:txXfrm>
        <a:off x="0" y="1596526"/>
        <a:ext cx="10515600" cy="993345"/>
      </dsp:txXfrm>
    </dsp:sp>
    <dsp:sp modelId="{EBEA919F-2149-4463-95ED-5E77041C33B8}">
      <dsp:nvSpPr>
        <dsp:cNvPr id="0" name=""/>
        <dsp:cNvSpPr/>
      </dsp:nvSpPr>
      <dsp:spPr>
        <a:xfrm>
          <a:off x="0" y="2589871"/>
          <a:ext cx="10515600" cy="0"/>
        </a:xfrm>
        <a:prstGeom prst="line">
          <a:avLst/>
        </a:prstGeom>
        <a:gradFill rotWithShape="0">
          <a:gsLst>
            <a:gs pos="0">
              <a:schemeClr val="accent4">
                <a:hueOff val="4949952"/>
                <a:satOff val="-21901"/>
                <a:lumOff val="-3677"/>
                <a:alphaOff val="0"/>
                <a:satMod val="103000"/>
                <a:lumMod val="102000"/>
                <a:tint val="94000"/>
              </a:schemeClr>
            </a:gs>
            <a:gs pos="50000">
              <a:schemeClr val="accent4">
                <a:hueOff val="4949952"/>
                <a:satOff val="-21901"/>
                <a:lumOff val="-3677"/>
                <a:alphaOff val="0"/>
                <a:satMod val="110000"/>
                <a:lumMod val="100000"/>
                <a:shade val="100000"/>
              </a:schemeClr>
            </a:gs>
            <a:gs pos="100000">
              <a:schemeClr val="accent4">
                <a:hueOff val="4949952"/>
                <a:satOff val="-21901"/>
                <a:lumOff val="-3677"/>
                <a:alphaOff val="0"/>
                <a:lumMod val="99000"/>
                <a:satMod val="120000"/>
                <a:shade val="78000"/>
              </a:schemeClr>
            </a:gs>
          </a:gsLst>
          <a:lin ang="5400000" scaled="0"/>
        </a:gradFill>
        <a:ln w="12700" cap="flat" cmpd="sng" algn="ctr">
          <a:solidFill>
            <a:schemeClr val="accent4">
              <a:hueOff val="4949952"/>
              <a:satOff val="-21901"/>
              <a:lumOff val="-3677"/>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A59CC8C-ECEB-487A-8959-5EB1D862C132}">
      <dsp:nvSpPr>
        <dsp:cNvPr id="0" name=""/>
        <dsp:cNvSpPr/>
      </dsp:nvSpPr>
      <dsp:spPr>
        <a:xfrm>
          <a:off x="0" y="2589871"/>
          <a:ext cx="10515600" cy="993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kumimoji="1" lang="en-US" sz="2400" kern="1200" dirty="0"/>
            <a:t>2026</a:t>
          </a:r>
          <a:r>
            <a:rPr kumimoji="1" lang="ja-JP" sz="2400" kern="1200" dirty="0"/>
            <a:t>年度中には各都道府県で地域フォーミュラリ策定に向けた会議体を</a:t>
          </a:r>
          <a:r>
            <a:rPr kumimoji="1" lang="ja-JP" altLang="en-US" sz="2400" kern="1200" dirty="0"/>
            <a:t>　</a:t>
          </a:r>
          <a:r>
            <a:rPr kumimoji="1" lang="ja-JP" sz="2400" kern="1200" dirty="0"/>
            <a:t>設置する場を整えるとしている</a:t>
          </a:r>
          <a:endParaRPr lang="en-US" sz="2400" kern="1200" dirty="0"/>
        </a:p>
      </dsp:txBody>
      <dsp:txXfrm>
        <a:off x="0" y="2589871"/>
        <a:ext cx="10515600" cy="993345"/>
      </dsp:txXfrm>
    </dsp:sp>
    <dsp:sp modelId="{AB4F6E51-C906-463E-A258-296A3D543A3C}">
      <dsp:nvSpPr>
        <dsp:cNvPr id="0" name=""/>
        <dsp:cNvSpPr/>
      </dsp:nvSpPr>
      <dsp:spPr>
        <a:xfrm>
          <a:off x="0" y="3583217"/>
          <a:ext cx="10515600" cy="0"/>
        </a:xfrm>
        <a:prstGeom prst="line">
          <a:avLst/>
        </a:prstGeom>
        <a:gradFill rotWithShape="0">
          <a:gsLst>
            <a:gs pos="0">
              <a:schemeClr val="accent4">
                <a:hueOff val="6599937"/>
                <a:satOff val="-29202"/>
                <a:lumOff val="-4903"/>
                <a:alphaOff val="0"/>
                <a:satMod val="103000"/>
                <a:lumMod val="102000"/>
                <a:tint val="94000"/>
              </a:schemeClr>
            </a:gs>
            <a:gs pos="50000">
              <a:schemeClr val="accent4">
                <a:hueOff val="6599937"/>
                <a:satOff val="-29202"/>
                <a:lumOff val="-4903"/>
                <a:alphaOff val="0"/>
                <a:satMod val="110000"/>
                <a:lumMod val="100000"/>
                <a:shade val="100000"/>
              </a:schemeClr>
            </a:gs>
            <a:gs pos="100000">
              <a:schemeClr val="accent4">
                <a:hueOff val="6599937"/>
                <a:satOff val="-29202"/>
                <a:lumOff val="-4903"/>
                <a:alphaOff val="0"/>
                <a:lumMod val="99000"/>
                <a:satMod val="120000"/>
                <a:shade val="78000"/>
              </a:schemeClr>
            </a:gs>
          </a:gsLst>
          <a:lin ang="5400000" scaled="0"/>
        </a:gradFill>
        <a:ln w="12700" cap="flat" cmpd="sng" algn="ctr">
          <a:solidFill>
            <a:schemeClr val="accent4">
              <a:hueOff val="6599937"/>
              <a:satOff val="-29202"/>
              <a:lumOff val="-4903"/>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FDDF3A80-9E15-451B-8BFC-AE465D7E94FE}">
      <dsp:nvSpPr>
        <dsp:cNvPr id="0" name=""/>
        <dsp:cNvSpPr/>
      </dsp:nvSpPr>
      <dsp:spPr>
        <a:xfrm>
          <a:off x="0" y="3583217"/>
          <a:ext cx="10515600" cy="993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kumimoji="1" lang="ja-JP" sz="2400" kern="1200" dirty="0"/>
            <a:t>次期改定において医科での評価が行われる可能性</a:t>
          </a:r>
          <a:endParaRPr lang="en-US" sz="2400" kern="1200" dirty="0"/>
        </a:p>
      </dsp:txBody>
      <dsp:txXfrm>
        <a:off x="0" y="3583217"/>
        <a:ext cx="10515600" cy="9933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D601B0-4128-4B9B-AA5E-975BEFDB03F3}">
      <dsp:nvSpPr>
        <dsp:cNvPr id="0" name=""/>
        <dsp:cNvSpPr/>
      </dsp:nvSpPr>
      <dsp:spPr>
        <a:xfrm>
          <a:off x="0" y="1255"/>
          <a:ext cx="10753437"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12700" cap="flat" cmpd="sng" algn="ctr">
          <a:solidFill>
            <a:schemeClr val="accent4">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E226C351-3D9B-448A-B9AF-FB3FAEA1983D}">
      <dsp:nvSpPr>
        <dsp:cNvPr id="0" name=""/>
        <dsp:cNvSpPr/>
      </dsp:nvSpPr>
      <dsp:spPr>
        <a:xfrm>
          <a:off x="0" y="1255"/>
          <a:ext cx="10753437" cy="1356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100000"/>
            </a:lnSpc>
            <a:spcBef>
              <a:spcPct val="0"/>
            </a:spcBef>
            <a:spcAft>
              <a:spcPts val="0"/>
            </a:spcAft>
            <a:buNone/>
          </a:pPr>
          <a:r>
            <a:rPr lang="ja-JP" altLang="en-US" sz="2800" b="0" i="0" kern="1200" dirty="0">
              <a:effectLst/>
              <a:latin typeface="Noto Sans JP"/>
            </a:rPr>
            <a:t>新設「地域支援・医薬品供給対応体制加算」</a:t>
          </a:r>
          <a:endParaRPr lang="en-US" sz="2800" kern="1200" dirty="0"/>
        </a:p>
      </dsp:txBody>
      <dsp:txXfrm>
        <a:off x="0" y="1255"/>
        <a:ext cx="10753437" cy="1356123"/>
      </dsp:txXfrm>
    </dsp:sp>
    <dsp:sp modelId="{7DA04D7C-2E8F-4C05-B596-A82D5E125146}">
      <dsp:nvSpPr>
        <dsp:cNvPr id="0" name=""/>
        <dsp:cNvSpPr/>
      </dsp:nvSpPr>
      <dsp:spPr>
        <a:xfrm>
          <a:off x="0" y="1357378"/>
          <a:ext cx="10753437" cy="0"/>
        </a:xfrm>
        <a:prstGeom prst="line">
          <a:avLst/>
        </a:prstGeom>
        <a:gradFill rotWithShape="0">
          <a:gsLst>
            <a:gs pos="0">
              <a:schemeClr val="accent4">
                <a:hueOff val="3299968"/>
                <a:satOff val="-14601"/>
                <a:lumOff val="-2452"/>
                <a:alphaOff val="0"/>
                <a:satMod val="103000"/>
                <a:lumMod val="102000"/>
                <a:tint val="94000"/>
              </a:schemeClr>
            </a:gs>
            <a:gs pos="50000">
              <a:schemeClr val="accent4">
                <a:hueOff val="3299968"/>
                <a:satOff val="-14601"/>
                <a:lumOff val="-2452"/>
                <a:alphaOff val="0"/>
                <a:satMod val="110000"/>
                <a:lumMod val="100000"/>
                <a:shade val="100000"/>
              </a:schemeClr>
            </a:gs>
            <a:gs pos="100000">
              <a:schemeClr val="accent4">
                <a:hueOff val="3299968"/>
                <a:satOff val="-14601"/>
                <a:lumOff val="-2452"/>
                <a:alphaOff val="0"/>
                <a:lumMod val="99000"/>
                <a:satMod val="120000"/>
                <a:shade val="78000"/>
              </a:schemeClr>
            </a:gs>
          </a:gsLst>
          <a:lin ang="5400000" scaled="0"/>
        </a:gradFill>
        <a:ln w="12700" cap="flat" cmpd="sng" algn="ctr">
          <a:solidFill>
            <a:schemeClr val="accent4">
              <a:hueOff val="3299968"/>
              <a:satOff val="-14601"/>
              <a:lumOff val="-2452"/>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190A624-6676-42E7-8B7C-49040002A191}">
      <dsp:nvSpPr>
        <dsp:cNvPr id="0" name=""/>
        <dsp:cNvSpPr/>
      </dsp:nvSpPr>
      <dsp:spPr>
        <a:xfrm>
          <a:off x="0" y="1302509"/>
          <a:ext cx="10742935" cy="18012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100000"/>
            </a:lnSpc>
            <a:spcBef>
              <a:spcPct val="0"/>
            </a:spcBef>
            <a:spcAft>
              <a:spcPts val="0"/>
            </a:spcAft>
            <a:buNone/>
          </a:pPr>
          <a:r>
            <a:rPr lang="ja-JP" altLang="en-US" sz="2800" b="0" i="0" kern="1200" dirty="0">
              <a:effectLst/>
              <a:latin typeface="Noto Sans JP"/>
            </a:rPr>
            <a:t>「地域の保険医療機関や、保険薬局、医療関係団体と連携し、取り扱い医薬品の品目について事前に取り決めをしておくことが望ましい」と明記されている</a:t>
          </a:r>
          <a:endParaRPr lang="en-US" sz="2800" kern="1200" dirty="0"/>
        </a:p>
      </dsp:txBody>
      <dsp:txXfrm>
        <a:off x="0" y="1302509"/>
        <a:ext cx="10742935" cy="1801243"/>
      </dsp:txXfrm>
    </dsp:sp>
    <dsp:sp modelId="{A3EA9843-5DF2-44E8-9B00-A304EDAA63F1}">
      <dsp:nvSpPr>
        <dsp:cNvPr id="0" name=""/>
        <dsp:cNvSpPr/>
      </dsp:nvSpPr>
      <dsp:spPr>
        <a:xfrm>
          <a:off x="0" y="3158621"/>
          <a:ext cx="10753437" cy="0"/>
        </a:xfrm>
        <a:prstGeom prst="line">
          <a:avLst/>
        </a:prstGeom>
        <a:gradFill rotWithShape="0">
          <a:gsLst>
            <a:gs pos="0">
              <a:schemeClr val="accent4">
                <a:hueOff val="6599937"/>
                <a:satOff val="-29202"/>
                <a:lumOff val="-4903"/>
                <a:alphaOff val="0"/>
                <a:satMod val="103000"/>
                <a:lumMod val="102000"/>
                <a:tint val="94000"/>
              </a:schemeClr>
            </a:gs>
            <a:gs pos="50000">
              <a:schemeClr val="accent4">
                <a:hueOff val="6599937"/>
                <a:satOff val="-29202"/>
                <a:lumOff val="-4903"/>
                <a:alphaOff val="0"/>
                <a:satMod val="110000"/>
                <a:lumMod val="100000"/>
                <a:shade val="100000"/>
              </a:schemeClr>
            </a:gs>
            <a:gs pos="100000">
              <a:schemeClr val="accent4">
                <a:hueOff val="6599937"/>
                <a:satOff val="-29202"/>
                <a:lumOff val="-4903"/>
                <a:alphaOff val="0"/>
                <a:lumMod val="99000"/>
                <a:satMod val="120000"/>
                <a:shade val="78000"/>
              </a:schemeClr>
            </a:gs>
          </a:gsLst>
          <a:lin ang="5400000" scaled="0"/>
        </a:gradFill>
        <a:ln w="12700" cap="flat" cmpd="sng" algn="ctr">
          <a:solidFill>
            <a:schemeClr val="accent4">
              <a:hueOff val="6599937"/>
              <a:satOff val="-29202"/>
              <a:lumOff val="-4903"/>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793FABF5-9EB2-4031-AA9F-85FA6D9247FF}">
      <dsp:nvSpPr>
        <dsp:cNvPr id="0" name=""/>
        <dsp:cNvSpPr/>
      </dsp:nvSpPr>
      <dsp:spPr>
        <a:xfrm>
          <a:off x="0" y="3158621"/>
          <a:ext cx="10753437" cy="1356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100000"/>
            </a:lnSpc>
            <a:spcBef>
              <a:spcPct val="0"/>
            </a:spcBef>
            <a:spcAft>
              <a:spcPts val="0"/>
            </a:spcAft>
            <a:buNone/>
          </a:pPr>
          <a:r>
            <a:rPr kumimoji="1" lang="ja-JP" altLang="en-US" sz="2800" kern="1200" dirty="0"/>
            <a:t>地域フォーミュラリに該当する可能性</a:t>
          </a:r>
          <a:endParaRPr lang="en-US" sz="2800" kern="1200" dirty="0"/>
        </a:p>
      </dsp:txBody>
      <dsp:txXfrm>
        <a:off x="0" y="3158621"/>
        <a:ext cx="10753437" cy="13561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DD7F0B-637B-4F82-B92B-5339F36BFC13}">
      <dsp:nvSpPr>
        <dsp:cNvPr id="0" name=""/>
        <dsp:cNvSpPr/>
      </dsp:nvSpPr>
      <dsp:spPr>
        <a:xfrm>
          <a:off x="1305218" y="602920"/>
          <a:ext cx="4025000" cy="4025000"/>
        </a:xfrm>
        <a:prstGeom prst="blockArc">
          <a:avLst>
            <a:gd name="adj1" fmla="val 11880000"/>
            <a:gd name="adj2" fmla="val 16200000"/>
            <a:gd name="adj3" fmla="val 4641"/>
          </a:avLst>
        </a:prstGeom>
        <a:gradFill rotWithShape="0">
          <a:gsLst>
            <a:gs pos="0">
              <a:schemeClr val="accent3">
                <a:hueOff val="4117163"/>
                <a:satOff val="24712"/>
                <a:lumOff val="18825"/>
                <a:alphaOff val="0"/>
                <a:satMod val="103000"/>
                <a:lumMod val="102000"/>
                <a:tint val="94000"/>
              </a:schemeClr>
            </a:gs>
            <a:gs pos="50000">
              <a:schemeClr val="accent3">
                <a:hueOff val="4117163"/>
                <a:satOff val="24712"/>
                <a:lumOff val="18825"/>
                <a:alphaOff val="0"/>
                <a:satMod val="110000"/>
                <a:lumMod val="100000"/>
                <a:shade val="100000"/>
              </a:schemeClr>
            </a:gs>
            <a:gs pos="100000">
              <a:schemeClr val="accent3">
                <a:hueOff val="4117163"/>
                <a:satOff val="24712"/>
                <a:lumOff val="1882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DF6DFA33-4889-4FBF-A33A-D927BCB7657D}">
      <dsp:nvSpPr>
        <dsp:cNvPr id="0" name=""/>
        <dsp:cNvSpPr/>
      </dsp:nvSpPr>
      <dsp:spPr>
        <a:xfrm>
          <a:off x="1305218" y="602920"/>
          <a:ext cx="4025000" cy="4025000"/>
        </a:xfrm>
        <a:prstGeom prst="blockArc">
          <a:avLst>
            <a:gd name="adj1" fmla="val 7560000"/>
            <a:gd name="adj2" fmla="val 11880000"/>
            <a:gd name="adj3" fmla="val 4641"/>
          </a:avLst>
        </a:prstGeom>
        <a:gradFill rotWithShape="0">
          <a:gsLst>
            <a:gs pos="0">
              <a:schemeClr val="accent3">
                <a:hueOff val="3087872"/>
                <a:satOff val="18534"/>
                <a:lumOff val="14119"/>
                <a:alphaOff val="0"/>
                <a:satMod val="103000"/>
                <a:lumMod val="102000"/>
                <a:tint val="94000"/>
              </a:schemeClr>
            </a:gs>
            <a:gs pos="50000">
              <a:schemeClr val="accent3">
                <a:hueOff val="3087872"/>
                <a:satOff val="18534"/>
                <a:lumOff val="14119"/>
                <a:alphaOff val="0"/>
                <a:satMod val="110000"/>
                <a:lumMod val="100000"/>
                <a:shade val="100000"/>
              </a:schemeClr>
            </a:gs>
            <a:gs pos="100000">
              <a:schemeClr val="accent3">
                <a:hueOff val="3087872"/>
                <a:satOff val="18534"/>
                <a:lumOff val="1411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5219850E-2A5D-4AF7-98D4-5C4EC4075584}">
      <dsp:nvSpPr>
        <dsp:cNvPr id="0" name=""/>
        <dsp:cNvSpPr/>
      </dsp:nvSpPr>
      <dsp:spPr>
        <a:xfrm>
          <a:off x="1305218" y="602920"/>
          <a:ext cx="4025000" cy="4025000"/>
        </a:xfrm>
        <a:prstGeom prst="blockArc">
          <a:avLst>
            <a:gd name="adj1" fmla="val 3240000"/>
            <a:gd name="adj2" fmla="val 7560000"/>
            <a:gd name="adj3" fmla="val 4641"/>
          </a:avLst>
        </a:prstGeom>
        <a:gradFill rotWithShape="0">
          <a:gsLst>
            <a:gs pos="0">
              <a:schemeClr val="accent3">
                <a:hueOff val="2058582"/>
                <a:satOff val="12356"/>
                <a:lumOff val="9413"/>
                <a:alphaOff val="0"/>
                <a:satMod val="103000"/>
                <a:lumMod val="102000"/>
                <a:tint val="94000"/>
              </a:schemeClr>
            </a:gs>
            <a:gs pos="50000">
              <a:schemeClr val="accent3">
                <a:hueOff val="2058582"/>
                <a:satOff val="12356"/>
                <a:lumOff val="9413"/>
                <a:alphaOff val="0"/>
                <a:satMod val="110000"/>
                <a:lumMod val="100000"/>
                <a:shade val="100000"/>
              </a:schemeClr>
            </a:gs>
            <a:gs pos="100000">
              <a:schemeClr val="accent3">
                <a:hueOff val="2058582"/>
                <a:satOff val="12356"/>
                <a:lumOff val="941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16D2ABA9-1B54-46EF-BC62-2D4746FDA36C}">
      <dsp:nvSpPr>
        <dsp:cNvPr id="0" name=""/>
        <dsp:cNvSpPr/>
      </dsp:nvSpPr>
      <dsp:spPr>
        <a:xfrm>
          <a:off x="1305218" y="602920"/>
          <a:ext cx="4025000" cy="4025000"/>
        </a:xfrm>
        <a:prstGeom prst="blockArc">
          <a:avLst>
            <a:gd name="adj1" fmla="val 20520000"/>
            <a:gd name="adj2" fmla="val 3240000"/>
            <a:gd name="adj3" fmla="val 4641"/>
          </a:avLst>
        </a:prstGeom>
        <a:gradFill rotWithShape="0">
          <a:gsLst>
            <a:gs pos="0">
              <a:schemeClr val="accent3">
                <a:hueOff val="1029291"/>
                <a:satOff val="6178"/>
                <a:lumOff val="4706"/>
                <a:alphaOff val="0"/>
                <a:satMod val="103000"/>
                <a:lumMod val="102000"/>
                <a:tint val="94000"/>
              </a:schemeClr>
            </a:gs>
            <a:gs pos="50000">
              <a:schemeClr val="accent3">
                <a:hueOff val="1029291"/>
                <a:satOff val="6178"/>
                <a:lumOff val="4706"/>
                <a:alphaOff val="0"/>
                <a:satMod val="110000"/>
                <a:lumMod val="100000"/>
                <a:shade val="100000"/>
              </a:schemeClr>
            </a:gs>
            <a:gs pos="100000">
              <a:schemeClr val="accent3">
                <a:hueOff val="1029291"/>
                <a:satOff val="6178"/>
                <a:lumOff val="470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1F8C21FF-1C32-4D13-AB5E-87988011FFC0}">
      <dsp:nvSpPr>
        <dsp:cNvPr id="0" name=""/>
        <dsp:cNvSpPr/>
      </dsp:nvSpPr>
      <dsp:spPr>
        <a:xfrm>
          <a:off x="1305218" y="602920"/>
          <a:ext cx="4025000" cy="4025000"/>
        </a:xfrm>
        <a:prstGeom prst="blockArc">
          <a:avLst>
            <a:gd name="adj1" fmla="val 16200000"/>
            <a:gd name="adj2" fmla="val 20520000"/>
            <a:gd name="adj3" fmla="val 4641"/>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457396BF-407F-4F17-A74D-227231471D3D}">
      <dsp:nvSpPr>
        <dsp:cNvPr id="0" name=""/>
        <dsp:cNvSpPr/>
      </dsp:nvSpPr>
      <dsp:spPr>
        <a:xfrm>
          <a:off x="2039721" y="1337423"/>
          <a:ext cx="2555993" cy="2555993"/>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40640" rIns="0" bIns="40640" numCol="1" spcCol="1270" anchor="ctr" anchorCtr="0">
          <a:noAutofit/>
        </a:bodyPr>
        <a:lstStyle/>
        <a:p>
          <a:pPr marL="0" lvl="0" indent="0" algn="ctr" defTabSz="1422400">
            <a:lnSpc>
              <a:spcPct val="90000"/>
            </a:lnSpc>
            <a:spcBef>
              <a:spcPct val="0"/>
            </a:spcBef>
            <a:spcAft>
              <a:spcPct val="35000"/>
            </a:spcAft>
            <a:buNone/>
          </a:pPr>
          <a:r>
            <a:rPr kumimoji="1" lang="ja-JP" altLang="en-US" sz="3200" b="1" kern="1200" dirty="0"/>
            <a:t>フォーミュラリ</a:t>
          </a:r>
        </a:p>
      </dsp:txBody>
      <dsp:txXfrm>
        <a:off x="2414038" y="1711740"/>
        <a:ext cx="1807359" cy="1807359"/>
      </dsp:txXfrm>
    </dsp:sp>
    <dsp:sp modelId="{01631C5D-2C3F-4CB8-A095-614637D3C623}">
      <dsp:nvSpPr>
        <dsp:cNvPr id="0" name=""/>
        <dsp:cNvSpPr/>
      </dsp:nvSpPr>
      <dsp:spPr>
        <a:xfrm>
          <a:off x="2669078" y="982"/>
          <a:ext cx="1297279" cy="1297279"/>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25400" rIns="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kern="1200"/>
            <a:t>患者</a:t>
          </a:r>
        </a:p>
      </dsp:txBody>
      <dsp:txXfrm>
        <a:off x="2859060" y="190964"/>
        <a:ext cx="917315" cy="917315"/>
      </dsp:txXfrm>
    </dsp:sp>
    <dsp:sp modelId="{C8168043-4043-40E1-A3F0-000555503AF1}">
      <dsp:nvSpPr>
        <dsp:cNvPr id="0" name=""/>
        <dsp:cNvSpPr/>
      </dsp:nvSpPr>
      <dsp:spPr>
        <a:xfrm>
          <a:off x="4538663" y="1359315"/>
          <a:ext cx="1297279" cy="1297279"/>
        </a:xfrm>
        <a:prstGeom prst="ellipse">
          <a:avLst/>
        </a:prstGeom>
        <a:gradFill rotWithShape="0">
          <a:gsLst>
            <a:gs pos="0">
              <a:schemeClr val="accent3">
                <a:hueOff val="1029291"/>
                <a:satOff val="6178"/>
                <a:lumOff val="4706"/>
                <a:alphaOff val="0"/>
                <a:satMod val="103000"/>
                <a:lumMod val="102000"/>
                <a:tint val="94000"/>
              </a:schemeClr>
            </a:gs>
            <a:gs pos="50000">
              <a:schemeClr val="accent3">
                <a:hueOff val="1029291"/>
                <a:satOff val="6178"/>
                <a:lumOff val="4706"/>
                <a:alphaOff val="0"/>
                <a:satMod val="110000"/>
                <a:lumMod val="100000"/>
                <a:shade val="100000"/>
              </a:schemeClr>
            </a:gs>
            <a:gs pos="100000">
              <a:schemeClr val="accent3">
                <a:hueOff val="1029291"/>
                <a:satOff val="6178"/>
                <a:lumOff val="470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22860" rIns="0" bIns="22860" numCol="1" spcCol="1270" anchor="ctr" anchorCtr="0">
          <a:noAutofit/>
        </a:bodyPr>
        <a:lstStyle/>
        <a:p>
          <a:pPr marL="0" lvl="0" indent="0" algn="ctr" defTabSz="800100">
            <a:lnSpc>
              <a:spcPct val="90000"/>
            </a:lnSpc>
            <a:spcBef>
              <a:spcPct val="0"/>
            </a:spcBef>
            <a:spcAft>
              <a:spcPct val="35000"/>
            </a:spcAft>
            <a:buNone/>
          </a:pPr>
          <a:r>
            <a:rPr kumimoji="1" lang="ja-JP" altLang="en-US" sz="1800" kern="1200" dirty="0"/>
            <a:t>医療機関</a:t>
          </a:r>
        </a:p>
      </dsp:txBody>
      <dsp:txXfrm>
        <a:off x="4728645" y="1549297"/>
        <a:ext cx="917315" cy="917315"/>
      </dsp:txXfrm>
    </dsp:sp>
    <dsp:sp modelId="{9AC56899-A6A1-4BD9-9B3B-C10939D9CA87}">
      <dsp:nvSpPr>
        <dsp:cNvPr id="0" name=""/>
        <dsp:cNvSpPr/>
      </dsp:nvSpPr>
      <dsp:spPr>
        <a:xfrm>
          <a:off x="3824545" y="3557144"/>
          <a:ext cx="1297279" cy="1297279"/>
        </a:xfrm>
        <a:prstGeom prst="ellipse">
          <a:avLst/>
        </a:prstGeom>
        <a:gradFill rotWithShape="0">
          <a:gsLst>
            <a:gs pos="0">
              <a:schemeClr val="accent3">
                <a:hueOff val="2058582"/>
                <a:satOff val="12356"/>
                <a:lumOff val="9413"/>
                <a:alphaOff val="0"/>
                <a:satMod val="103000"/>
                <a:lumMod val="102000"/>
                <a:tint val="94000"/>
              </a:schemeClr>
            </a:gs>
            <a:gs pos="50000">
              <a:schemeClr val="accent3">
                <a:hueOff val="2058582"/>
                <a:satOff val="12356"/>
                <a:lumOff val="9413"/>
                <a:alphaOff val="0"/>
                <a:satMod val="110000"/>
                <a:lumMod val="100000"/>
                <a:shade val="100000"/>
              </a:schemeClr>
            </a:gs>
            <a:gs pos="100000">
              <a:schemeClr val="accent3">
                <a:hueOff val="2058582"/>
                <a:satOff val="12356"/>
                <a:lumOff val="941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25400" rIns="0" bIns="25400" numCol="1" spcCol="1270" anchor="ctr" anchorCtr="0">
          <a:noAutofit/>
        </a:bodyPr>
        <a:lstStyle/>
        <a:p>
          <a:pPr marL="0" lvl="0" indent="0" algn="ctr" defTabSz="889000">
            <a:lnSpc>
              <a:spcPct val="90000"/>
            </a:lnSpc>
            <a:spcBef>
              <a:spcPct val="0"/>
            </a:spcBef>
            <a:spcAft>
              <a:spcPct val="35000"/>
            </a:spcAft>
            <a:buNone/>
          </a:pPr>
          <a:r>
            <a:rPr kumimoji="1" lang="ja-JP" altLang="en-US" sz="2000" kern="1200"/>
            <a:t>流通</a:t>
          </a:r>
        </a:p>
      </dsp:txBody>
      <dsp:txXfrm>
        <a:off x="4014527" y="3747126"/>
        <a:ext cx="917315" cy="917315"/>
      </dsp:txXfrm>
    </dsp:sp>
    <dsp:sp modelId="{E1DE8E70-F59B-426F-A288-A43DF3294FF5}">
      <dsp:nvSpPr>
        <dsp:cNvPr id="0" name=""/>
        <dsp:cNvSpPr/>
      </dsp:nvSpPr>
      <dsp:spPr>
        <a:xfrm>
          <a:off x="1513611" y="3557144"/>
          <a:ext cx="1297279" cy="1297279"/>
        </a:xfrm>
        <a:prstGeom prst="ellipse">
          <a:avLst/>
        </a:prstGeom>
        <a:gradFill rotWithShape="0">
          <a:gsLst>
            <a:gs pos="0">
              <a:schemeClr val="accent3">
                <a:hueOff val="3087872"/>
                <a:satOff val="18534"/>
                <a:lumOff val="14119"/>
                <a:alphaOff val="0"/>
                <a:satMod val="103000"/>
                <a:lumMod val="102000"/>
                <a:tint val="94000"/>
              </a:schemeClr>
            </a:gs>
            <a:gs pos="50000">
              <a:schemeClr val="accent3">
                <a:hueOff val="3087872"/>
                <a:satOff val="18534"/>
                <a:lumOff val="14119"/>
                <a:alphaOff val="0"/>
                <a:satMod val="110000"/>
                <a:lumMod val="100000"/>
                <a:shade val="100000"/>
              </a:schemeClr>
            </a:gs>
            <a:gs pos="100000">
              <a:schemeClr val="accent3">
                <a:hueOff val="3087872"/>
                <a:satOff val="18534"/>
                <a:lumOff val="1411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25400" rIns="0" bIns="25400" numCol="1" spcCol="1270" anchor="ctr" anchorCtr="0">
          <a:noAutofit/>
        </a:bodyPr>
        <a:lstStyle/>
        <a:p>
          <a:pPr marL="0" lvl="0" indent="0" algn="ctr" defTabSz="889000">
            <a:lnSpc>
              <a:spcPct val="80000"/>
            </a:lnSpc>
            <a:spcBef>
              <a:spcPct val="0"/>
            </a:spcBef>
            <a:spcAft>
              <a:spcPts val="0"/>
            </a:spcAft>
            <a:buNone/>
          </a:pPr>
          <a:r>
            <a:rPr kumimoji="1" lang="ja-JP" altLang="en-US" sz="2000" kern="1200" dirty="0"/>
            <a:t>国</a:t>
          </a:r>
          <a:endParaRPr kumimoji="1" lang="en-US" altLang="ja-JP" sz="2000" kern="1200" dirty="0"/>
        </a:p>
        <a:p>
          <a:pPr marL="0" lvl="0" indent="0" algn="ctr" defTabSz="889000">
            <a:lnSpc>
              <a:spcPct val="80000"/>
            </a:lnSpc>
            <a:spcBef>
              <a:spcPct val="0"/>
            </a:spcBef>
            <a:spcAft>
              <a:spcPts val="0"/>
            </a:spcAft>
            <a:buNone/>
          </a:pPr>
          <a:r>
            <a:rPr kumimoji="1" lang="ja-JP" altLang="en-US" sz="2000" kern="1200" dirty="0"/>
            <a:t>自治体保険者</a:t>
          </a:r>
        </a:p>
      </dsp:txBody>
      <dsp:txXfrm>
        <a:off x="1703593" y="3747126"/>
        <a:ext cx="917315" cy="917315"/>
      </dsp:txXfrm>
    </dsp:sp>
    <dsp:sp modelId="{F30242DC-72C0-4660-B3A3-C7502F769D6B}">
      <dsp:nvSpPr>
        <dsp:cNvPr id="0" name=""/>
        <dsp:cNvSpPr/>
      </dsp:nvSpPr>
      <dsp:spPr>
        <a:xfrm>
          <a:off x="799493" y="1359315"/>
          <a:ext cx="1297279" cy="1297279"/>
        </a:xfrm>
        <a:prstGeom prst="ellipse">
          <a:avLst/>
        </a:prstGeom>
        <a:gradFill rotWithShape="0">
          <a:gsLst>
            <a:gs pos="0">
              <a:schemeClr val="accent3">
                <a:hueOff val="4117163"/>
                <a:satOff val="24712"/>
                <a:lumOff val="18825"/>
                <a:alphaOff val="0"/>
                <a:satMod val="103000"/>
                <a:lumMod val="102000"/>
                <a:tint val="94000"/>
              </a:schemeClr>
            </a:gs>
            <a:gs pos="50000">
              <a:schemeClr val="accent3">
                <a:hueOff val="4117163"/>
                <a:satOff val="24712"/>
                <a:lumOff val="18825"/>
                <a:alphaOff val="0"/>
                <a:satMod val="110000"/>
                <a:lumMod val="100000"/>
                <a:shade val="100000"/>
              </a:schemeClr>
            </a:gs>
            <a:gs pos="100000">
              <a:schemeClr val="accent3">
                <a:hueOff val="4117163"/>
                <a:satOff val="24712"/>
                <a:lumOff val="1882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22860" rIns="0" bIns="22860" numCol="1" spcCol="1270" anchor="ctr" anchorCtr="0">
          <a:noAutofit/>
        </a:bodyPr>
        <a:lstStyle/>
        <a:p>
          <a:pPr marL="0" lvl="0" indent="0" algn="ctr" defTabSz="800100">
            <a:lnSpc>
              <a:spcPct val="90000"/>
            </a:lnSpc>
            <a:spcBef>
              <a:spcPct val="0"/>
            </a:spcBef>
            <a:spcAft>
              <a:spcPct val="35000"/>
            </a:spcAft>
            <a:buNone/>
          </a:pPr>
          <a:r>
            <a:rPr kumimoji="1" lang="ja-JP" altLang="en-US" sz="1800" kern="1200" dirty="0"/>
            <a:t>調剤薬局</a:t>
          </a:r>
        </a:p>
      </dsp:txBody>
      <dsp:txXfrm>
        <a:off x="989475" y="1549297"/>
        <a:ext cx="917315" cy="91731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7B77F8-CB2A-4658-87D0-6FC5A3F87D65}">
      <dsp:nvSpPr>
        <dsp:cNvPr id="0" name=""/>
        <dsp:cNvSpPr/>
      </dsp:nvSpPr>
      <dsp:spPr>
        <a:xfrm>
          <a:off x="0" y="3005"/>
          <a:ext cx="10023762" cy="1309888"/>
        </a:xfrm>
        <a:solidFill>
          <a:schemeClr val="bg1"/>
        </a:solidFill>
        <a:ln>
          <a:noFill/>
          <a:extLst>
            <a:ext uri="{C807C97D-BFC1-408E-A445-0C87EB9F89A2}">
              <ask:lineSketchStyleProps xmlns:ask="http://schemas.microsoft.com/office/drawing/2018/sketchyshapes">
                <ask:type>
                  <ask:lineSketchScribble/>
                </ask:type>
              </ask:lineSketchStyleProps>
            </a:ext>
          </a:extLst>
        </a:ln>
        <a:effectLst/>
      </dsp:spPr>
      <dsp:style>
        <a:lnRef idx="0">
          <a:scrgbClr r="0" g="0" b="0"/>
        </a:lnRef>
        <a:fillRef idx="1">
          <a:scrgbClr r="0" g="0" b="0"/>
        </a:fillRef>
        <a:effectRef idx="0">
          <a:scrgbClr r="0" g="0" b="0"/>
        </a:effectRef>
        <a:fontRef idx="minor"/>
      </dsp:style>
    </dsp:sp>
    <dsp:sp modelId="{9959024D-AC9F-47C3-8DCC-E11A68BB207F}">
      <dsp:nvSpPr>
        <dsp:cNvPr id="0" name=""/>
        <dsp:cNvSpPr/>
      </dsp:nvSpPr>
      <dsp:spPr>
        <a:xfrm>
          <a:off x="396241" y="0"/>
          <a:ext cx="721142" cy="7204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87A581-80AE-4D41-B434-73AB1D3D66A7}">
      <dsp:nvSpPr>
        <dsp:cNvPr id="0" name=""/>
        <dsp:cNvSpPr/>
      </dsp:nvSpPr>
      <dsp:spPr>
        <a:xfrm>
          <a:off x="1513624" y="0"/>
          <a:ext cx="8248094" cy="1311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765" tIns="138765" rIns="138765" bIns="138765" numCol="1" spcCol="1270" anchor="ctr" anchorCtr="0">
          <a:noAutofit/>
        </a:bodyPr>
        <a:lstStyle/>
        <a:p>
          <a:pPr marL="0" lvl="0" indent="0" algn="l" defTabSz="1244600">
            <a:lnSpc>
              <a:spcPct val="100000"/>
            </a:lnSpc>
            <a:spcBef>
              <a:spcPct val="0"/>
            </a:spcBef>
            <a:spcAft>
              <a:spcPct val="35000"/>
            </a:spcAft>
            <a:buNone/>
          </a:pPr>
          <a:r>
            <a:rPr lang="ja-JP" sz="2800" kern="1200" dirty="0"/>
            <a:t>エビデンスに基づいた薬剤選択が促され、</a:t>
          </a:r>
          <a:r>
            <a:rPr lang="ja-JP" altLang="en-US" sz="2800" kern="1200" dirty="0"/>
            <a:t>　　　</a:t>
          </a:r>
          <a:endParaRPr lang="en-US" altLang="ja-JP" sz="2800" kern="1200" dirty="0"/>
        </a:p>
        <a:p>
          <a:pPr marL="0" lvl="0" indent="0" algn="l" defTabSz="1244600">
            <a:lnSpc>
              <a:spcPct val="100000"/>
            </a:lnSpc>
            <a:spcBef>
              <a:spcPct val="0"/>
            </a:spcBef>
            <a:spcAft>
              <a:spcPct val="35000"/>
            </a:spcAft>
            <a:buNone/>
          </a:pPr>
          <a:r>
            <a:rPr lang="ja-JP" sz="2800" kern="1200" dirty="0"/>
            <a:t>地域全体で同じ質の医療が受けられる</a:t>
          </a:r>
          <a:endParaRPr lang="en-US" sz="2800" kern="1200" dirty="0"/>
        </a:p>
      </dsp:txBody>
      <dsp:txXfrm>
        <a:off x="1513624" y="0"/>
        <a:ext cx="8248094" cy="1311168"/>
      </dsp:txXfrm>
    </dsp:sp>
    <dsp:sp modelId="{44530ED8-FF99-487B-A689-10F5E03CE676}">
      <dsp:nvSpPr>
        <dsp:cNvPr id="0" name=""/>
        <dsp:cNvSpPr/>
      </dsp:nvSpPr>
      <dsp:spPr>
        <a:xfrm>
          <a:off x="0" y="1826167"/>
          <a:ext cx="10023762" cy="1309888"/>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EF4BAEF1-A038-4F0C-AF0B-CD75FC40A83F}">
      <dsp:nvSpPr>
        <dsp:cNvPr id="0" name=""/>
        <dsp:cNvSpPr/>
      </dsp:nvSpPr>
      <dsp:spPr>
        <a:xfrm>
          <a:off x="484271" y="1835849"/>
          <a:ext cx="721142" cy="72043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7E44DE-EA14-4D84-91EF-28475754306E}">
      <dsp:nvSpPr>
        <dsp:cNvPr id="0" name=""/>
        <dsp:cNvSpPr/>
      </dsp:nvSpPr>
      <dsp:spPr>
        <a:xfrm>
          <a:off x="1522945" y="1553588"/>
          <a:ext cx="8248094" cy="1311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765" tIns="138765" rIns="138765" bIns="138765" numCol="1" spcCol="1270" anchor="ctr" anchorCtr="0">
          <a:noAutofit/>
        </a:bodyPr>
        <a:lstStyle/>
        <a:p>
          <a:pPr marL="0" lvl="0" indent="0" algn="l" defTabSz="1244600">
            <a:lnSpc>
              <a:spcPct val="100000"/>
            </a:lnSpc>
            <a:spcBef>
              <a:spcPct val="0"/>
            </a:spcBef>
            <a:spcAft>
              <a:spcPct val="35000"/>
            </a:spcAft>
            <a:buNone/>
          </a:pPr>
          <a:r>
            <a:rPr lang="ja-JP" sz="2800" kern="1200" dirty="0"/>
            <a:t>地域全体で</a:t>
          </a:r>
          <a:r>
            <a:rPr lang="ja-JP" altLang="en-US" sz="2800" kern="1200" dirty="0"/>
            <a:t>の</a:t>
          </a:r>
          <a:r>
            <a:rPr lang="ja-JP" sz="2800" kern="1200" dirty="0"/>
            <a:t>合意形成</a:t>
          </a:r>
          <a:r>
            <a:rPr lang="ja-JP" altLang="en-US" sz="2800" kern="1200" dirty="0"/>
            <a:t>により</a:t>
          </a:r>
          <a:r>
            <a:rPr lang="ja-JP" sz="2800" kern="1200" dirty="0"/>
            <a:t>、患者の受診先が</a:t>
          </a:r>
          <a:r>
            <a:rPr lang="ja-JP" altLang="en-US" sz="2800" kern="1200" dirty="0"/>
            <a:t>　</a:t>
          </a:r>
          <a:r>
            <a:rPr lang="ja-JP" sz="2800" kern="1200" dirty="0"/>
            <a:t>変わっても、</a:t>
          </a:r>
          <a:r>
            <a:rPr lang="ja-JP" sz="2800" b="1" kern="1200" dirty="0"/>
            <a:t>同じ第一推奨薬で治療継続しやすい</a:t>
          </a:r>
          <a:endParaRPr lang="en-US" sz="2800" kern="1200" dirty="0"/>
        </a:p>
      </dsp:txBody>
      <dsp:txXfrm>
        <a:off x="1522945" y="1553588"/>
        <a:ext cx="8248094" cy="1311168"/>
      </dsp:txXfrm>
    </dsp:sp>
    <dsp:sp modelId="{780E0BEA-6B63-414B-80BE-34949494CAD4}">
      <dsp:nvSpPr>
        <dsp:cNvPr id="0" name=""/>
        <dsp:cNvSpPr/>
      </dsp:nvSpPr>
      <dsp:spPr>
        <a:xfrm>
          <a:off x="0" y="3113219"/>
          <a:ext cx="10023762" cy="1309888"/>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A5DB0442-D604-456C-B917-06907D4BD9C5}">
      <dsp:nvSpPr>
        <dsp:cNvPr id="0" name=""/>
        <dsp:cNvSpPr/>
      </dsp:nvSpPr>
      <dsp:spPr>
        <a:xfrm>
          <a:off x="396241" y="3407943"/>
          <a:ext cx="721142" cy="720438"/>
        </a:xfrm>
        <a:prstGeom prst="rect">
          <a:avLst/>
        </a:prstGeom>
        <a:blipFill>
          <a:blip xmlns:r="http://schemas.openxmlformats.org/officeDocument/2006/relationships" r:embed="rId5">
            <a:extLst>
              <a:ext uri="{BEBA8EAE-BF5A-486C-A8C5-ECC9F3942E4B}">
                <a14:imgProps xmlns:a14="http://schemas.microsoft.com/office/drawing/2010/main">
                  <a14:imgLayer r:embed="rId6">
                    <a14:imgEffect>
                      <a14:artisticCrisscrossEtching/>
                    </a14:imgEffect>
                  </a14:imgLayer>
                </a14:imgProps>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703894-4FBE-491F-A477-85847A2F0C08}">
      <dsp:nvSpPr>
        <dsp:cNvPr id="0" name=""/>
        <dsp:cNvSpPr/>
      </dsp:nvSpPr>
      <dsp:spPr>
        <a:xfrm>
          <a:off x="1513624" y="3113219"/>
          <a:ext cx="8248094" cy="13111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765" tIns="138765" rIns="138765" bIns="138765" numCol="1" spcCol="1270" anchor="ctr" anchorCtr="0">
          <a:noAutofit/>
        </a:bodyPr>
        <a:lstStyle/>
        <a:p>
          <a:pPr marL="0" lvl="0" indent="0" algn="l" defTabSz="1244600">
            <a:lnSpc>
              <a:spcPct val="100000"/>
            </a:lnSpc>
            <a:spcBef>
              <a:spcPct val="0"/>
            </a:spcBef>
            <a:spcAft>
              <a:spcPct val="35000"/>
            </a:spcAft>
            <a:buNone/>
          </a:pPr>
          <a:r>
            <a:rPr lang="ja-JP" altLang="en-US" sz="2800" kern="1200" dirty="0"/>
            <a:t>地域フォーミュラリ導入にあたり卸売業者と連携、対象薬剤の安定供給を確保</a:t>
          </a:r>
          <a:endParaRPr lang="en-US" sz="2800" kern="1200" dirty="0"/>
        </a:p>
      </dsp:txBody>
      <dsp:txXfrm>
        <a:off x="1513624" y="3113219"/>
        <a:ext cx="8248094" cy="131116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790FC060-9061-4DE5-88CD-5D5092EE5234}" type="datetimeFigureOut">
              <a:rPr kumimoji="1" lang="ja-JP" altLang="en-US" smtClean="0"/>
              <a:t>2026/7/16</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9DA18ACB-EEA2-42D7-B773-59FEB38FCEC4}" type="slidenum">
              <a:rPr kumimoji="1" lang="ja-JP" altLang="en-US" smtClean="0"/>
              <a:t>‹#›</a:t>
            </a:fld>
            <a:endParaRPr kumimoji="1" lang="ja-JP" altLang="en-US"/>
          </a:p>
        </p:txBody>
      </p:sp>
    </p:spTree>
    <p:extLst>
      <p:ext uri="{BB962C8B-B14F-4D97-AF65-F5344CB8AC3E}">
        <p14:creationId xmlns:p14="http://schemas.microsoft.com/office/powerpoint/2010/main" val="151160133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DA18ACB-EEA2-42D7-B773-59FEB38FCEC4}" type="slidenum">
              <a:rPr kumimoji="1" lang="ja-JP" altLang="en-US" smtClean="0"/>
              <a:t>7</a:t>
            </a:fld>
            <a:endParaRPr kumimoji="1" lang="ja-JP" altLang="en-US"/>
          </a:p>
        </p:txBody>
      </p:sp>
    </p:spTree>
    <p:extLst>
      <p:ext uri="{BB962C8B-B14F-4D97-AF65-F5344CB8AC3E}">
        <p14:creationId xmlns:p14="http://schemas.microsoft.com/office/powerpoint/2010/main" val="4033593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2A256A3-3F8D-6409-E302-2FDEC0F75346}"/>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D0B9CC2F-25D8-5386-1FEF-B1403C14FA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DE926277-4174-6EB3-75C9-0C9E34269E66}"/>
              </a:ext>
            </a:extLst>
          </p:cNvPr>
          <p:cNvSpPr>
            <a:spLocks noGrp="1"/>
          </p:cNvSpPr>
          <p:nvPr>
            <p:ph type="dt" sz="half" idx="10"/>
          </p:nvPr>
        </p:nvSpPr>
        <p:spPr/>
        <p:txBody>
          <a:bodyPr/>
          <a:lstStyle/>
          <a:p>
            <a:fld id="{EAC11DC2-D44A-4A07-906C-93F6F5513EE3}" type="datetime1">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73012E91-B727-6445-0740-DFF6C8364ED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82E1375-F093-2CF2-29DA-20D77D980AEC}"/>
              </a:ext>
            </a:extLst>
          </p:cNvPr>
          <p:cNvSpPr>
            <a:spLocks noGrp="1"/>
          </p:cNvSpPr>
          <p:nvPr>
            <p:ph type="sldNum" sz="quarter" idx="12"/>
          </p:nvPr>
        </p:nvSpPr>
        <p:spPr/>
        <p:txBody>
          <a:bodyPr/>
          <a:lstStyle/>
          <a:p>
            <a:fld id="{62E1647B-9662-402E-96FF-A35420A6C652}" type="slidenum">
              <a:rPr kumimoji="1" lang="ja-JP" altLang="en-US" smtClean="0"/>
              <a:t>‹#›</a:t>
            </a:fld>
            <a:endParaRPr kumimoji="1" lang="ja-JP" altLang="en-US"/>
          </a:p>
        </p:txBody>
      </p:sp>
    </p:spTree>
    <p:extLst>
      <p:ext uri="{BB962C8B-B14F-4D97-AF65-F5344CB8AC3E}">
        <p14:creationId xmlns:p14="http://schemas.microsoft.com/office/powerpoint/2010/main" val="248822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E7A2F3-3C46-1828-20E2-8BBE9B48EB08}"/>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9C9229C-C2F8-76D0-49F9-B199FCBF9E4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1531690-86DA-3D79-0ADD-67CF8C817531}"/>
              </a:ext>
            </a:extLst>
          </p:cNvPr>
          <p:cNvSpPr>
            <a:spLocks noGrp="1"/>
          </p:cNvSpPr>
          <p:nvPr>
            <p:ph type="dt" sz="half" idx="10"/>
          </p:nvPr>
        </p:nvSpPr>
        <p:spPr/>
        <p:txBody>
          <a:bodyPr/>
          <a:lstStyle/>
          <a:p>
            <a:fld id="{24FF00EE-9682-4F09-ACA7-88953A8AFE6D}" type="datetime1">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3EEF1267-D487-C466-FEFA-200A3C0BE9E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50371FD-2CA5-57AD-8E0C-F540C44779D4}"/>
              </a:ext>
            </a:extLst>
          </p:cNvPr>
          <p:cNvSpPr>
            <a:spLocks noGrp="1"/>
          </p:cNvSpPr>
          <p:nvPr>
            <p:ph type="sldNum" sz="quarter" idx="12"/>
          </p:nvPr>
        </p:nvSpPr>
        <p:spPr/>
        <p:txBody>
          <a:bodyPr/>
          <a:lstStyle/>
          <a:p>
            <a:fld id="{62E1647B-9662-402E-96FF-A35420A6C652}" type="slidenum">
              <a:rPr kumimoji="1" lang="ja-JP" altLang="en-US" smtClean="0"/>
              <a:t>‹#›</a:t>
            </a:fld>
            <a:endParaRPr kumimoji="1" lang="ja-JP" altLang="en-US"/>
          </a:p>
        </p:txBody>
      </p:sp>
    </p:spTree>
    <p:extLst>
      <p:ext uri="{BB962C8B-B14F-4D97-AF65-F5344CB8AC3E}">
        <p14:creationId xmlns:p14="http://schemas.microsoft.com/office/powerpoint/2010/main" val="3305856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BB77D02-6F3D-5763-A1E2-E828BCFA7AFA}"/>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63B3857-E1F4-672D-AAA1-7F967427D9FB}"/>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C99D041-866E-C6B4-8E85-111C9A8553FB}"/>
              </a:ext>
            </a:extLst>
          </p:cNvPr>
          <p:cNvSpPr>
            <a:spLocks noGrp="1"/>
          </p:cNvSpPr>
          <p:nvPr>
            <p:ph type="dt" sz="half" idx="10"/>
          </p:nvPr>
        </p:nvSpPr>
        <p:spPr/>
        <p:txBody>
          <a:bodyPr/>
          <a:lstStyle/>
          <a:p>
            <a:fld id="{9883B9DE-1CAA-4A54-AEA0-C5BD5B005016}" type="datetime1">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468ACBAD-6945-0907-E4B8-2AB9A740D4C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928C597-38F3-C7E9-09F1-5646DC0DD797}"/>
              </a:ext>
            </a:extLst>
          </p:cNvPr>
          <p:cNvSpPr>
            <a:spLocks noGrp="1"/>
          </p:cNvSpPr>
          <p:nvPr>
            <p:ph type="sldNum" sz="quarter" idx="12"/>
          </p:nvPr>
        </p:nvSpPr>
        <p:spPr/>
        <p:txBody>
          <a:bodyPr/>
          <a:lstStyle/>
          <a:p>
            <a:fld id="{62E1647B-9662-402E-96FF-A35420A6C652}" type="slidenum">
              <a:rPr kumimoji="1" lang="ja-JP" altLang="en-US" smtClean="0"/>
              <a:t>‹#›</a:t>
            </a:fld>
            <a:endParaRPr kumimoji="1" lang="ja-JP" altLang="en-US"/>
          </a:p>
        </p:txBody>
      </p:sp>
    </p:spTree>
    <p:extLst>
      <p:ext uri="{BB962C8B-B14F-4D97-AF65-F5344CB8AC3E}">
        <p14:creationId xmlns:p14="http://schemas.microsoft.com/office/powerpoint/2010/main" val="2829286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BBFE9D-ECC8-D603-E2F4-2DA3614FFFE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15223E9-768B-D65A-3BF3-1586F3EA3843}"/>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E822B36-A09D-5864-2278-0FA7AB950AD5}"/>
              </a:ext>
            </a:extLst>
          </p:cNvPr>
          <p:cNvSpPr>
            <a:spLocks noGrp="1"/>
          </p:cNvSpPr>
          <p:nvPr>
            <p:ph type="dt" sz="half" idx="10"/>
          </p:nvPr>
        </p:nvSpPr>
        <p:spPr/>
        <p:txBody>
          <a:bodyPr/>
          <a:lstStyle/>
          <a:p>
            <a:fld id="{0B9B3303-D5EF-4192-BF6D-F76A5B71AE38}" type="datetime1">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0D569F8B-0ED9-1FEE-E749-726AC248986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354D6B7-6647-4151-3CFD-C3128DDCF037}"/>
              </a:ext>
            </a:extLst>
          </p:cNvPr>
          <p:cNvSpPr>
            <a:spLocks noGrp="1"/>
          </p:cNvSpPr>
          <p:nvPr>
            <p:ph type="sldNum" sz="quarter" idx="12"/>
          </p:nvPr>
        </p:nvSpPr>
        <p:spPr>
          <a:xfrm>
            <a:off x="8610600" y="6522600"/>
            <a:ext cx="2743200" cy="365125"/>
          </a:xfrm>
        </p:spPr>
        <p:txBody>
          <a:bodyPr/>
          <a:lstStyle/>
          <a:p>
            <a:fld id="{62E1647B-9662-402E-96FF-A35420A6C652}" type="slidenum">
              <a:rPr kumimoji="1" lang="ja-JP" altLang="en-US" smtClean="0"/>
              <a:t>‹#›</a:t>
            </a:fld>
            <a:endParaRPr kumimoji="1" lang="ja-JP" altLang="en-US"/>
          </a:p>
        </p:txBody>
      </p:sp>
      <p:sp>
        <p:nvSpPr>
          <p:cNvPr id="7" name="二等辺三角形 6">
            <a:extLst>
              <a:ext uri="{FF2B5EF4-FFF2-40B4-BE49-F238E27FC236}">
                <a16:creationId xmlns:a16="http://schemas.microsoft.com/office/drawing/2014/main" id="{13DD3AA9-15B6-4661-8EE1-9127B75004A4}"/>
              </a:ext>
            </a:extLst>
          </p:cNvPr>
          <p:cNvSpPr/>
          <p:nvPr userDrawn="1"/>
        </p:nvSpPr>
        <p:spPr>
          <a:xfrm rot="2700000">
            <a:off x="9405373" y="-149518"/>
            <a:ext cx="3896855" cy="1960981"/>
          </a:xfrm>
          <a:prstGeom prst="triangle">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96022400-501D-97B2-299C-1D204A3ABC5E}"/>
              </a:ext>
            </a:extLst>
          </p:cNvPr>
          <p:cNvSpPr/>
          <p:nvPr userDrawn="1"/>
        </p:nvSpPr>
        <p:spPr>
          <a:xfrm>
            <a:off x="323273" y="315913"/>
            <a:ext cx="11545454" cy="6226175"/>
          </a:xfrm>
          <a:prstGeom prst="rect">
            <a:avLst/>
          </a:prstGeom>
          <a:no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6613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E90FFB-22C7-AC3D-08A6-807640EA909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76E2126-2E46-A98A-F59A-9F93133EB08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652BC8B5-0174-CCF5-684C-C520FDD0475F}"/>
              </a:ext>
            </a:extLst>
          </p:cNvPr>
          <p:cNvSpPr>
            <a:spLocks noGrp="1"/>
          </p:cNvSpPr>
          <p:nvPr>
            <p:ph type="dt" sz="half" idx="10"/>
          </p:nvPr>
        </p:nvSpPr>
        <p:spPr/>
        <p:txBody>
          <a:bodyPr/>
          <a:lstStyle/>
          <a:p>
            <a:fld id="{5F97F0E9-65D6-4596-ABAF-4EBB8BC45ADF}" type="datetime1">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98622247-7FFA-4201-4A80-32D457FD8EE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95AF9FA-8BB9-F244-C287-66A94D49D750}"/>
              </a:ext>
            </a:extLst>
          </p:cNvPr>
          <p:cNvSpPr>
            <a:spLocks noGrp="1"/>
          </p:cNvSpPr>
          <p:nvPr>
            <p:ph type="sldNum" sz="quarter" idx="12"/>
          </p:nvPr>
        </p:nvSpPr>
        <p:spPr>
          <a:xfrm>
            <a:off x="8705602" y="6484051"/>
            <a:ext cx="2743200" cy="365125"/>
          </a:xfrm>
        </p:spPr>
        <p:txBody>
          <a:bodyPr/>
          <a:lstStyle/>
          <a:p>
            <a:fld id="{62E1647B-9662-402E-96FF-A35420A6C652}" type="slidenum">
              <a:rPr kumimoji="1" lang="ja-JP" altLang="en-US" smtClean="0"/>
              <a:t>‹#›</a:t>
            </a:fld>
            <a:endParaRPr kumimoji="1" lang="ja-JP" altLang="en-US"/>
          </a:p>
        </p:txBody>
      </p:sp>
    </p:spTree>
    <p:extLst>
      <p:ext uri="{BB962C8B-B14F-4D97-AF65-F5344CB8AC3E}">
        <p14:creationId xmlns:p14="http://schemas.microsoft.com/office/powerpoint/2010/main" val="1638822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CD58F03-88C2-98C4-C566-E20BD723E02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61AC8A4-E85E-A317-5DE2-CBF4F26A530C}"/>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91362C3F-2AC5-8D29-7C4B-8A255290A737}"/>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503A367A-E79B-2C12-F631-83131326C615}"/>
              </a:ext>
            </a:extLst>
          </p:cNvPr>
          <p:cNvSpPr>
            <a:spLocks noGrp="1"/>
          </p:cNvSpPr>
          <p:nvPr>
            <p:ph type="dt" sz="half" idx="10"/>
          </p:nvPr>
        </p:nvSpPr>
        <p:spPr/>
        <p:txBody>
          <a:bodyPr/>
          <a:lstStyle/>
          <a:p>
            <a:fld id="{B4031F91-6056-44B7-B710-35E81921F8E6}" type="datetime1">
              <a:rPr kumimoji="1" lang="ja-JP" altLang="en-US" smtClean="0"/>
              <a:t>2026/7/16</a:t>
            </a:fld>
            <a:endParaRPr kumimoji="1" lang="ja-JP" altLang="en-US"/>
          </a:p>
        </p:txBody>
      </p:sp>
      <p:sp>
        <p:nvSpPr>
          <p:cNvPr id="6" name="フッター プレースホルダー 5">
            <a:extLst>
              <a:ext uri="{FF2B5EF4-FFF2-40B4-BE49-F238E27FC236}">
                <a16:creationId xmlns:a16="http://schemas.microsoft.com/office/drawing/2014/main" id="{94CDC9B6-6EE0-E862-281D-9B0BFA76399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0CC1D0B-251D-C3F1-F531-191E47F33E64}"/>
              </a:ext>
            </a:extLst>
          </p:cNvPr>
          <p:cNvSpPr>
            <a:spLocks noGrp="1"/>
          </p:cNvSpPr>
          <p:nvPr>
            <p:ph type="sldNum" sz="quarter" idx="12"/>
          </p:nvPr>
        </p:nvSpPr>
        <p:spPr/>
        <p:txBody>
          <a:bodyPr/>
          <a:lstStyle/>
          <a:p>
            <a:fld id="{62E1647B-9662-402E-96FF-A35420A6C652}" type="slidenum">
              <a:rPr kumimoji="1" lang="ja-JP" altLang="en-US" smtClean="0"/>
              <a:t>‹#›</a:t>
            </a:fld>
            <a:endParaRPr kumimoji="1" lang="ja-JP" altLang="en-US"/>
          </a:p>
        </p:txBody>
      </p:sp>
    </p:spTree>
    <p:extLst>
      <p:ext uri="{BB962C8B-B14F-4D97-AF65-F5344CB8AC3E}">
        <p14:creationId xmlns:p14="http://schemas.microsoft.com/office/powerpoint/2010/main" val="1810938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5C462DA-9F79-066C-F10B-3389198F9540}"/>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1076301-05CB-DF1A-6628-AE22A0EABE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ADC8C482-70B6-4EAC-6CFE-37493E97466E}"/>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2FED1F54-4DFB-31C4-D2F0-51885514BD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D2C87D9D-648A-3418-6DF8-137F84D7F9FA}"/>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4FCD76DB-F878-B662-80FA-B5CB5857B6F1}"/>
              </a:ext>
            </a:extLst>
          </p:cNvPr>
          <p:cNvSpPr>
            <a:spLocks noGrp="1"/>
          </p:cNvSpPr>
          <p:nvPr>
            <p:ph type="dt" sz="half" idx="10"/>
          </p:nvPr>
        </p:nvSpPr>
        <p:spPr/>
        <p:txBody>
          <a:bodyPr/>
          <a:lstStyle/>
          <a:p>
            <a:fld id="{AB083D3D-06E8-44B8-B295-8BC93761818D}" type="datetime1">
              <a:rPr kumimoji="1" lang="ja-JP" altLang="en-US" smtClean="0"/>
              <a:t>2026/7/16</a:t>
            </a:fld>
            <a:endParaRPr kumimoji="1" lang="ja-JP" altLang="en-US"/>
          </a:p>
        </p:txBody>
      </p:sp>
      <p:sp>
        <p:nvSpPr>
          <p:cNvPr id="8" name="フッター プレースホルダー 7">
            <a:extLst>
              <a:ext uri="{FF2B5EF4-FFF2-40B4-BE49-F238E27FC236}">
                <a16:creationId xmlns:a16="http://schemas.microsoft.com/office/drawing/2014/main" id="{B8693E39-12C0-8C11-5AE4-4F33EE2D9704}"/>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B6DB8B06-1030-1C68-4CBE-B1AEBF03EF90}"/>
              </a:ext>
            </a:extLst>
          </p:cNvPr>
          <p:cNvSpPr>
            <a:spLocks noGrp="1"/>
          </p:cNvSpPr>
          <p:nvPr>
            <p:ph type="sldNum" sz="quarter" idx="12"/>
          </p:nvPr>
        </p:nvSpPr>
        <p:spPr/>
        <p:txBody>
          <a:bodyPr/>
          <a:lstStyle/>
          <a:p>
            <a:fld id="{62E1647B-9662-402E-96FF-A35420A6C652}" type="slidenum">
              <a:rPr kumimoji="1" lang="ja-JP" altLang="en-US" smtClean="0"/>
              <a:t>‹#›</a:t>
            </a:fld>
            <a:endParaRPr kumimoji="1" lang="ja-JP" altLang="en-US"/>
          </a:p>
        </p:txBody>
      </p:sp>
    </p:spTree>
    <p:extLst>
      <p:ext uri="{BB962C8B-B14F-4D97-AF65-F5344CB8AC3E}">
        <p14:creationId xmlns:p14="http://schemas.microsoft.com/office/powerpoint/2010/main" val="1599169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4863312-36BC-0412-6121-EF7B1BC0B200}"/>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87DF815A-3509-CD8C-1C40-4F7C7522085A}"/>
              </a:ext>
            </a:extLst>
          </p:cNvPr>
          <p:cNvSpPr>
            <a:spLocks noGrp="1"/>
          </p:cNvSpPr>
          <p:nvPr>
            <p:ph type="dt" sz="half" idx="10"/>
          </p:nvPr>
        </p:nvSpPr>
        <p:spPr/>
        <p:txBody>
          <a:bodyPr/>
          <a:lstStyle/>
          <a:p>
            <a:fld id="{314054B2-5E0F-4B3F-B377-3E933750D041}" type="datetime1">
              <a:rPr kumimoji="1" lang="ja-JP" altLang="en-US" smtClean="0"/>
              <a:t>2026/7/16</a:t>
            </a:fld>
            <a:endParaRPr kumimoji="1" lang="ja-JP" altLang="en-US"/>
          </a:p>
        </p:txBody>
      </p:sp>
      <p:sp>
        <p:nvSpPr>
          <p:cNvPr id="4" name="フッター プレースホルダー 3">
            <a:extLst>
              <a:ext uri="{FF2B5EF4-FFF2-40B4-BE49-F238E27FC236}">
                <a16:creationId xmlns:a16="http://schemas.microsoft.com/office/drawing/2014/main" id="{A28C91F7-70C3-3AF3-1BD9-BD76C997B9FB}"/>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1DEDB5A0-121A-D8E7-8162-22CC4E212928}"/>
              </a:ext>
            </a:extLst>
          </p:cNvPr>
          <p:cNvSpPr>
            <a:spLocks noGrp="1"/>
          </p:cNvSpPr>
          <p:nvPr>
            <p:ph type="sldNum" sz="quarter" idx="12"/>
          </p:nvPr>
        </p:nvSpPr>
        <p:spPr/>
        <p:txBody>
          <a:bodyPr/>
          <a:lstStyle/>
          <a:p>
            <a:fld id="{62E1647B-9662-402E-96FF-A35420A6C652}" type="slidenum">
              <a:rPr kumimoji="1" lang="ja-JP" altLang="en-US" smtClean="0"/>
              <a:t>‹#›</a:t>
            </a:fld>
            <a:endParaRPr kumimoji="1" lang="ja-JP" altLang="en-US"/>
          </a:p>
        </p:txBody>
      </p:sp>
    </p:spTree>
    <p:extLst>
      <p:ext uri="{BB962C8B-B14F-4D97-AF65-F5344CB8AC3E}">
        <p14:creationId xmlns:p14="http://schemas.microsoft.com/office/powerpoint/2010/main" val="584192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D02475B-90DF-FABD-128B-80DD444550A9}"/>
              </a:ext>
            </a:extLst>
          </p:cNvPr>
          <p:cNvSpPr>
            <a:spLocks noGrp="1"/>
          </p:cNvSpPr>
          <p:nvPr>
            <p:ph type="dt" sz="half" idx="10"/>
          </p:nvPr>
        </p:nvSpPr>
        <p:spPr/>
        <p:txBody>
          <a:bodyPr/>
          <a:lstStyle/>
          <a:p>
            <a:fld id="{18200BBB-7B13-4AE9-8DA7-85DEE7831554}" type="datetime1">
              <a:rPr kumimoji="1" lang="ja-JP" altLang="en-US" smtClean="0"/>
              <a:t>2026/7/16</a:t>
            </a:fld>
            <a:endParaRPr kumimoji="1" lang="ja-JP" altLang="en-US"/>
          </a:p>
        </p:txBody>
      </p:sp>
      <p:sp>
        <p:nvSpPr>
          <p:cNvPr id="3" name="フッター プレースホルダー 2">
            <a:extLst>
              <a:ext uri="{FF2B5EF4-FFF2-40B4-BE49-F238E27FC236}">
                <a16:creationId xmlns:a16="http://schemas.microsoft.com/office/drawing/2014/main" id="{E71AA8C1-D653-E5F9-FB2A-DE6F6EBE6434}"/>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50D8EF5-D764-4543-1A21-F4DACB684475}"/>
              </a:ext>
            </a:extLst>
          </p:cNvPr>
          <p:cNvSpPr>
            <a:spLocks noGrp="1"/>
          </p:cNvSpPr>
          <p:nvPr>
            <p:ph type="sldNum" sz="quarter" idx="12"/>
          </p:nvPr>
        </p:nvSpPr>
        <p:spPr/>
        <p:txBody>
          <a:bodyPr/>
          <a:lstStyle/>
          <a:p>
            <a:fld id="{62E1647B-9662-402E-96FF-A35420A6C652}" type="slidenum">
              <a:rPr kumimoji="1" lang="ja-JP" altLang="en-US" smtClean="0"/>
              <a:t>‹#›</a:t>
            </a:fld>
            <a:endParaRPr kumimoji="1" lang="ja-JP" altLang="en-US"/>
          </a:p>
        </p:txBody>
      </p:sp>
    </p:spTree>
    <p:extLst>
      <p:ext uri="{BB962C8B-B14F-4D97-AF65-F5344CB8AC3E}">
        <p14:creationId xmlns:p14="http://schemas.microsoft.com/office/powerpoint/2010/main" val="430375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C12D29-727C-B927-E511-DEA005BFF87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9CC1801-BE4C-CF7C-48DA-89BDF8E92F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44C5A5F9-4835-92C8-B24C-CF3F5059BB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1985F0D-E663-01B2-FD66-B094E4F06689}"/>
              </a:ext>
            </a:extLst>
          </p:cNvPr>
          <p:cNvSpPr>
            <a:spLocks noGrp="1"/>
          </p:cNvSpPr>
          <p:nvPr>
            <p:ph type="dt" sz="half" idx="10"/>
          </p:nvPr>
        </p:nvSpPr>
        <p:spPr/>
        <p:txBody>
          <a:bodyPr/>
          <a:lstStyle/>
          <a:p>
            <a:fld id="{2A3F821E-184F-4552-8EB6-094416E4AC90}" type="datetime1">
              <a:rPr kumimoji="1" lang="ja-JP" altLang="en-US" smtClean="0"/>
              <a:t>2026/7/16</a:t>
            </a:fld>
            <a:endParaRPr kumimoji="1" lang="ja-JP" altLang="en-US"/>
          </a:p>
        </p:txBody>
      </p:sp>
      <p:sp>
        <p:nvSpPr>
          <p:cNvPr id="6" name="フッター プレースホルダー 5">
            <a:extLst>
              <a:ext uri="{FF2B5EF4-FFF2-40B4-BE49-F238E27FC236}">
                <a16:creationId xmlns:a16="http://schemas.microsoft.com/office/drawing/2014/main" id="{EEBDA20E-1A0C-7857-5802-0E104F9E92C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B85D380-074C-F93C-6AB4-4B8E8AAD0DDB}"/>
              </a:ext>
            </a:extLst>
          </p:cNvPr>
          <p:cNvSpPr>
            <a:spLocks noGrp="1"/>
          </p:cNvSpPr>
          <p:nvPr>
            <p:ph type="sldNum" sz="quarter" idx="12"/>
          </p:nvPr>
        </p:nvSpPr>
        <p:spPr/>
        <p:txBody>
          <a:bodyPr/>
          <a:lstStyle/>
          <a:p>
            <a:fld id="{62E1647B-9662-402E-96FF-A35420A6C652}" type="slidenum">
              <a:rPr kumimoji="1" lang="ja-JP" altLang="en-US" smtClean="0"/>
              <a:t>‹#›</a:t>
            </a:fld>
            <a:endParaRPr kumimoji="1" lang="ja-JP" altLang="en-US"/>
          </a:p>
        </p:txBody>
      </p:sp>
    </p:spTree>
    <p:extLst>
      <p:ext uri="{BB962C8B-B14F-4D97-AF65-F5344CB8AC3E}">
        <p14:creationId xmlns:p14="http://schemas.microsoft.com/office/powerpoint/2010/main" val="3185080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DC592A-1C6F-B91C-FD29-3AEF24690D9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28411707-9771-8727-B13C-16824FB8D2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6208E622-0A27-CC3B-8740-E391352A66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21992A5-042E-40CC-87F6-B3779B20DC81}"/>
              </a:ext>
            </a:extLst>
          </p:cNvPr>
          <p:cNvSpPr>
            <a:spLocks noGrp="1"/>
          </p:cNvSpPr>
          <p:nvPr>
            <p:ph type="dt" sz="half" idx="10"/>
          </p:nvPr>
        </p:nvSpPr>
        <p:spPr/>
        <p:txBody>
          <a:bodyPr/>
          <a:lstStyle/>
          <a:p>
            <a:fld id="{DEF3FA44-26CF-4769-ABCE-6200C3FE61E9}" type="datetime1">
              <a:rPr kumimoji="1" lang="ja-JP" altLang="en-US" smtClean="0"/>
              <a:t>2026/7/16</a:t>
            </a:fld>
            <a:endParaRPr kumimoji="1" lang="ja-JP" altLang="en-US"/>
          </a:p>
        </p:txBody>
      </p:sp>
      <p:sp>
        <p:nvSpPr>
          <p:cNvPr id="6" name="フッター プレースホルダー 5">
            <a:extLst>
              <a:ext uri="{FF2B5EF4-FFF2-40B4-BE49-F238E27FC236}">
                <a16:creationId xmlns:a16="http://schemas.microsoft.com/office/drawing/2014/main" id="{CFF3B229-FB63-0EF5-D02A-C3085DB4DE7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AD7F05F-BFE2-1459-9560-B6B2E40FEC01}"/>
              </a:ext>
            </a:extLst>
          </p:cNvPr>
          <p:cNvSpPr>
            <a:spLocks noGrp="1"/>
          </p:cNvSpPr>
          <p:nvPr>
            <p:ph type="sldNum" sz="quarter" idx="12"/>
          </p:nvPr>
        </p:nvSpPr>
        <p:spPr/>
        <p:txBody>
          <a:bodyPr/>
          <a:lstStyle/>
          <a:p>
            <a:fld id="{62E1647B-9662-402E-96FF-A35420A6C652}" type="slidenum">
              <a:rPr kumimoji="1" lang="ja-JP" altLang="en-US" smtClean="0"/>
              <a:t>‹#›</a:t>
            </a:fld>
            <a:endParaRPr kumimoji="1" lang="ja-JP" altLang="en-US"/>
          </a:p>
        </p:txBody>
      </p:sp>
    </p:spTree>
    <p:extLst>
      <p:ext uri="{BB962C8B-B14F-4D97-AF65-F5344CB8AC3E}">
        <p14:creationId xmlns:p14="http://schemas.microsoft.com/office/powerpoint/2010/main" val="3998911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9E1267E4-CE12-5ECF-2D2E-AD8E96790D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78D6586-2CEB-CD47-B8B9-79346CAF0B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D15DB6B-A1C7-8C8A-C426-08BBE0F138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40EC405-91FC-4C4C-90CF-303AA6591E5D}" type="datetime1">
              <a:rPr kumimoji="1" lang="ja-JP" altLang="en-US" smtClean="0"/>
              <a:t>2026/7/16</a:t>
            </a:fld>
            <a:endParaRPr kumimoji="1" lang="ja-JP" altLang="en-US"/>
          </a:p>
        </p:txBody>
      </p:sp>
      <p:sp>
        <p:nvSpPr>
          <p:cNvPr id="5" name="フッター プレースホルダー 4">
            <a:extLst>
              <a:ext uri="{FF2B5EF4-FFF2-40B4-BE49-F238E27FC236}">
                <a16:creationId xmlns:a16="http://schemas.microsoft.com/office/drawing/2014/main" id="{83429836-EF25-81FD-8694-4C00283A04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2C2CB759-6CD0-AE5C-ED7E-428A6C062B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2E1647B-9662-402E-96FF-A35420A6C652}" type="slidenum">
              <a:rPr kumimoji="1" lang="ja-JP" altLang="en-US" smtClean="0"/>
              <a:t>‹#›</a:t>
            </a:fld>
            <a:endParaRPr kumimoji="1" lang="ja-JP" altLang="en-US"/>
          </a:p>
        </p:txBody>
      </p:sp>
    </p:spTree>
    <p:extLst>
      <p:ext uri="{BB962C8B-B14F-4D97-AF65-F5344CB8AC3E}">
        <p14:creationId xmlns:p14="http://schemas.microsoft.com/office/powerpoint/2010/main" val="23172956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6B85EE72-9466-E354-8D69-E0D307A0F6AF}"/>
              </a:ext>
            </a:extLst>
          </p:cNvPr>
          <p:cNvSpPr>
            <a:spLocks noGrp="1"/>
          </p:cNvSpPr>
          <p:nvPr>
            <p:ph type="ctrTitle"/>
          </p:nvPr>
        </p:nvSpPr>
        <p:spPr>
          <a:xfrm>
            <a:off x="1285241" y="1008993"/>
            <a:ext cx="9231410" cy="3542045"/>
          </a:xfrm>
        </p:spPr>
        <p:txBody>
          <a:bodyPr anchor="b">
            <a:normAutofit/>
          </a:bodyPr>
          <a:lstStyle/>
          <a:p>
            <a:pPr algn="l"/>
            <a:r>
              <a:rPr kumimoji="1" lang="ja-JP" altLang="en-US" sz="7200" b="1" dirty="0">
                <a:latin typeface="UD デジタル 教科書体 NP" panose="02020400000000000000" pitchFamily="18" charset="-128"/>
                <a:ea typeface="UD デジタル 教科書体 NP" panose="02020400000000000000" pitchFamily="18" charset="-128"/>
              </a:rPr>
              <a:t>地域フォーミュラリとは</a:t>
            </a:r>
          </a:p>
        </p:txBody>
      </p:sp>
      <p:sp>
        <p:nvSpPr>
          <p:cNvPr id="3" name="字幕 2">
            <a:extLst>
              <a:ext uri="{FF2B5EF4-FFF2-40B4-BE49-F238E27FC236}">
                <a16:creationId xmlns:a16="http://schemas.microsoft.com/office/drawing/2014/main" id="{0861F2B2-2FC9-C991-A627-BAAC35A10DC8}"/>
              </a:ext>
            </a:extLst>
          </p:cNvPr>
          <p:cNvSpPr>
            <a:spLocks noGrp="1"/>
          </p:cNvSpPr>
          <p:nvPr>
            <p:ph type="subTitle" idx="1"/>
          </p:nvPr>
        </p:nvSpPr>
        <p:spPr>
          <a:xfrm>
            <a:off x="1285241" y="4582814"/>
            <a:ext cx="7132335" cy="1312657"/>
          </a:xfrm>
        </p:spPr>
        <p:txBody>
          <a:bodyPr anchor="t">
            <a:normAutofit/>
          </a:bodyPr>
          <a:lstStyle/>
          <a:p>
            <a:pPr algn="l"/>
            <a:endParaRPr lang="en-US" altLang="ja-JP" dirty="0">
              <a:latin typeface="+mn-ea"/>
            </a:endParaRPr>
          </a:p>
          <a:p>
            <a:pPr algn="l"/>
            <a:r>
              <a:rPr lang="ja-JP" altLang="en-US" dirty="0">
                <a:latin typeface="+mn-ea"/>
              </a:rPr>
              <a:t>倉敷地域フォーミュラリ委員会</a:t>
            </a:r>
          </a:p>
        </p:txBody>
      </p:sp>
      <p:sp>
        <p:nvSpPr>
          <p:cNvPr id="4" name="スライド番号プレースホルダー 3">
            <a:extLst>
              <a:ext uri="{FF2B5EF4-FFF2-40B4-BE49-F238E27FC236}">
                <a16:creationId xmlns:a16="http://schemas.microsoft.com/office/drawing/2014/main" id="{BB392044-735A-2080-B205-433B11644143}"/>
              </a:ext>
            </a:extLst>
          </p:cNvPr>
          <p:cNvSpPr>
            <a:spLocks noGrp="1"/>
          </p:cNvSpPr>
          <p:nvPr>
            <p:ph type="sldNum" sz="quarter" idx="12"/>
          </p:nvPr>
        </p:nvSpPr>
        <p:spPr/>
        <p:txBody>
          <a:bodyPr/>
          <a:lstStyle/>
          <a:p>
            <a:fld id="{62E1647B-9662-402E-96FF-A35420A6C652}" type="slidenum">
              <a:rPr kumimoji="1" lang="ja-JP" altLang="en-US" smtClean="0"/>
              <a:t>1</a:t>
            </a:fld>
            <a:endParaRPr kumimoji="1" lang="ja-JP" altLang="en-US"/>
          </a:p>
        </p:txBody>
      </p:sp>
    </p:spTree>
    <p:extLst>
      <p:ext uri="{BB962C8B-B14F-4D97-AF65-F5344CB8AC3E}">
        <p14:creationId xmlns:p14="http://schemas.microsoft.com/office/powerpoint/2010/main" val="1659666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二等辺三角形 8">
            <a:extLst>
              <a:ext uri="{FF2B5EF4-FFF2-40B4-BE49-F238E27FC236}">
                <a16:creationId xmlns:a16="http://schemas.microsoft.com/office/drawing/2014/main" id="{1E88769D-54D8-0AA0-1285-E249C781AFD8}"/>
              </a:ext>
            </a:extLst>
          </p:cNvPr>
          <p:cNvSpPr/>
          <p:nvPr/>
        </p:nvSpPr>
        <p:spPr>
          <a:xfrm rot="2700000">
            <a:off x="9405373" y="-149518"/>
            <a:ext cx="3896855" cy="1960981"/>
          </a:xfrm>
          <a:prstGeom prst="triangle">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38B4EC58-B529-E7C6-FE6B-C768F847E4C5}"/>
              </a:ext>
            </a:extLst>
          </p:cNvPr>
          <p:cNvSpPr>
            <a:spLocks noGrp="1"/>
          </p:cNvSpPr>
          <p:nvPr>
            <p:ph type="title"/>
          </p:nvPr>
        </p:nvSpPr>
        <p:spPr/>
        <p:txBody>
          <a:bodyPr/>
          <a:lstStyle/>
          <a:p>
            <a:r>
              <a:rPr kumimoji="1" lang="ja-JP" altLang="en-US" b="1" dirty="0">
                <a:solidFill>
                  <a:srgbClr val="0F9ED5"/>
                </a:solidFill>
              </a:rPr>
              <a:t>フォーミュラリとは</a:t>
            </a:r>
          </a:p>
        </p:txBody>
      </p:sp>
      <p:sp>
        <p:nvSpPr>
          <p:cNvPr id="3" name="コンテンツ プレースホルダー 2">
            <a:extLst>
              <a:ext uri="{FF2B5EF4-FFF2-40B4-BE49-F238E27FC236}">
                <a16:creationId xmlns:a16="http://schemas.microsoft.com/office/drawing/2014/main" id="{C134C784-B664-5814-AE73-005E70DF6496}"/>
              </a:ext>
            </a:extLst>
          </p:cNvPr>
          <p:cNvSpPr>
            <a:spLocks noGrp="1"/>
          </p:cNvSpPr>
          <p:nvPr>
            <p:ph idx="1"/>
          </p:nvPr>
        </p:nvSpPr>
        <p:spPr>
          <a:xfrm>
            <a:off x="838200" y="1414283"/>
            <a:ext cx="10058400" cy="906462"/>
          </a:xfrm>
        </p:spPr>
        <p:txBody>
          <a:bodyPr>
            <a:noAutofit/>
          </a:bodyPr>
          <a:lstStyle/>
          <a:p>
            <a:pPr marL="0" indent="0">
              <a:lnSpc>
                <a:spcPct val="110000"/>
              </a:lnSpc>
              <a:spcBef>
                <a:spcPts val="0"/>
              </a:spcBef>
              <a:buNone/>
            </a:pPr>
            <a:r>
              <a:rPr lang="ja-JP" altLang="en-US" b="0" i="0" dirty="0">
                <a:effectLst/>
                <a:latin typeface="Noto Sans JP"/>
              </a:rPr>
              <a:t>医薬品の有効性・安全性など科学的根拠と経済性を総合的に評価して、医療機関や地域ごとに策定する医薬品の使用</a:t>
            </a:r>
            <a:r>
              <a:rPr lang="ja-JP" altLang="en-US" b="1" i="0" dirty="0">
                <a:solidFill>
                  <a:schemeClr val="accent2"/>
                </a:solidFill>
                <a:effectLst/>
                <a:latin typeface="Noto Sans JP"/>
              </a:rPr>
              <a:t>指針</a:t>
            </a:r>
            <a:endParaRPr lang="en-US" altLang="ja-JP" b="1" dirty="0">
              <a:solidFill>
                <a:schemeClr val="accent2"/>
              </a:solidFill>
              <a:latin typeface="ヒラギノ角ゴ Pro W3"/>
            </a:endParaRPr>
          </a:p>
          <a:p>
            <a:pPr>
              <a:lnSpc>
                <a:spcPct val="110000"/>
              </a:lnSpc>
              <a:spcBef>
                <a:spcPts val="0"/>
              </a:spcBef>
            </a:pPr>
            <a:endParaRPr lang="en-US" altLang="ja-JP" dirty="0"/>
          </a:p>
        </p:txBody>
      </p:sp>
      <p:pic>
        <p:nvPicPr>
          <p:cNvPr id="5" name="図 4">
            <a:extLst>
              <a:ext uri="{FF2B5EF4-FFF2-40B4-BE49-F238E27FC236}">
                <a16:creationId xmlns:a16="http://schemas.microsoft.com/office/drawing/2014/main" id="{3B253F1F-AF8C-F0A4-5244-780C1A1F19EC}"/>
              </a:ext>
            </a:extLst>
          </p:cNvPr>
          <p:cNvPicPr>
            <a:picLocks noChangeAspect="1"/>
          </p:cNvPicPr>
          <p:nvPr/>
        </p:nvPicPr>
        <p:blipFill>
          <a:blip r:embed="rId2"/>
          <a:stretch>
            <a:fillRect/>
          </a:stretch>
        </p:blipFill>
        <p:spPr>
          <a:xfrm>
            <a:off x="848504" y="2481331"/>
            <a:ext cx="8626438" cy="3916543"/>
          </a:xfrm>
          <a:prstGeom prst="rect">
            <a:avLst/>
          </a:prstGeom>
        </p:spPr>
      </p:pic>
      <p:sp>
        <p:nvSpPr>
          <p:cNvPr id="4" name="吹き出し: 角を丸めた四角形 3">
            <a:extLst>
              <a:ext uri="{FF2B5EF4-FFF2-40B4-BE49-F238E27FC236}">
                <a16:creationId xmlns:a16="http://schemas.microsoft.com/office/drawing/2014/main" id="{8FF38D34-A258-7ABE-4B1D-0FC984AEE692}"/>
              </a:ext>
            </a:extLst>
          </p:cNvPr>
          <p:cNvSpPr/>
          <p:nvPr/>
        </p:nvSpPr>
        <p:spPr>
          <a:xfrm>
            <a:off x="9474943" y="2621619"/>
            <a:ext cx="2393784" cy="906462"/>
          </a:xfrm>
          <a:prstGeom prst="wedgeRoundRectCallout">
            <a:avLst>
              <a:gd name="adj1" fmla="val -22038"/>
              <a:gd name="adj2" fmla="val -77133"/>
              <a:gd name="adj3" fmla="val 1666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2400" dirty="0">
                <a:solidFill>
                  <a:schemeClr val="bg1"/>
                </a:solidFill>
              </a:rPr>
              <a:t>遵守を</a:t>
            </a:r>
            <a:endParaRPr kumimoji="1" lang="en-US" altLang="ja-JP" sz="2400" dirty="0">
              <a:solidFill>
                <a:schemeClr val="bg1"/>
              </a:solidFill>
            </a:endParaRPr>
          </a:p>
          <a:p>
            <a:pPr algn="ctr"/>
            <a:r>
              <a:rPr kumimoji="1" lang="ja-JP" altLang="en-US" sz="2400" b="1" dirty="0">
                <a:solidFill>
                  <a:schemeClr val="bg1"/>
                </a:solidFill>
              </a:rPr>
              <a:t>強制しない</a:t>
            </a:r>
            <a:endParaRPr kumimoji="1" lang="ja-JP" altLang="en-US" sz="2000" b="1" dirty="0">
              <a:solidFill>
                <a:schemeClr val="bg1"/>
              </a:solidFill>
            </a:endParaRPr>
          </a:p>
        </p:txBody>
      </p:sp>
      <p:sp>
        <p:nvSpPr>
          <p:cNvPr id="8" name="正方形/長方形 7">
            <a:extLst>
              <a:ext uri="{FF2B5EF4-FFF2-40B4-BE49-F238E27FC236}">
                <a16:creationId xmlns:a16="http://schemas.microsoft.com/office/drawing/2014/main" id="{0FB36F78-AE08-2B34-0885-02ECE0E1D4E3}"/>
              </a:ext>
            </a:extLst>
          </p:cNvPr>
          <p:cNvSpPr/>
          <p:nvPr/>
        </p:nvSpPr>
        <p:spPr>
          <a:xfrm>
            <a:off x="323273" y="315913"/>
            <a:ext cx="11545454" cy="6226175"/>
          </a:xfrm>
          <a:prstGeom prst="rect">
            <a:avLst/>
          </a:prstGeom>
          <a:noFill/>
          <a:ln w="1905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スライド番号プレースホルダー 5">
            <a:extLst>
              <a:ext uri="{FF2B5EF4-FFF2-40B4-BE49-F238E27FC236}">
                <a16:creationId xmlns:a16="http://schemas.microsoft.com/office/drawing/2014/main" id="{86B87254-704F-B48E-2189-F2C5C146F449}"/>
              </a:ext>
            </a:extLst>
          </p:cNvPr>
          <p:cNvSpPr>
            <a:spLocks noGrp="1"/>
          </p:cNvSpPr>
          <p:nvPr>
            <p:ph type="sldNum" sz="quarter" idx="12"/>
          </p:nvPr>
        </p:nvSpPr>
        <p:spPr/>
        <p:txBody>
          <a:bodyPr/>
          <a:lstStyle/>
          <a:p>
            <a:fld id="{62E1647B-9662-402E-96FF-A35420A6C652}" type="slidenum">
              <a:rPr kumimoji="1" lang="ja-JP" altLang="en-US" smtClean="0"/>
              <a:t>2</a:t>
            </a:fld>
            <a:endParaRPr kumimoji="1" lang="ja-JP" altLang="en-US"/>
          </a:p>
        </p:txBody>
      </p:sp>
    </p:spTree>
    <p:extLst>
      <p:ext uri="{BB962C8B-B14F-4D97-AF65-F5344CB8AC3E}">
        <p14:creationId xmlns:p14="http://schemas.microsoft.com/office/powerpoint/2010/main" val="2764939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A3F0E0-C94F-305D-C53D-D53BAC4F5C20}"/>
              </a:ext>
            </a:extLst>
          </p:cNvPr>
          <p:cNvSpPr>
            <a:spLocks noGrp="1"/>
          </p:cNvSpPr>
          <p:nvPr>
            <p:ph type="title"/>
          </p:nvPr>
        </p:nvSpPr>
        <p:spPr/>
        <p:txBody>
          <a:bodyPr/>
          <a:lstStyle/>
          <a:p>
            <a:r>
              <a:rPr kumimoji="1" lang="ja-JP" altLang="en-US" b="1" dirty="0">
                <a:solidFill>
                  <a:srgbClr val="0F9ED5"/>
                </a:solidFill>
              </a:rPr>
              <a:t>地域フォーミュラリとは</a:t>
            </a:r>
          </a:p>
        </p:txBody>
      </p:sp>
      <p:graphicFrame>
        <p:nvGraphicFramePr>
          <p:cNvPr id="5" name="コンテンツ プレースホルダー 2">
            <a:extLst>
              <a:ext uri="{FF2B5EF4-FFF2-40B4-BE49-F238E27FC236}">
                <a16:creationId xmlns:a16="http://schemas.microsoft.com/office/drawing/2014/main" id="{5605A620-33ED-1247-BA98-37F782A1FC6C}"/>
              </a:ext>
            </a:extLst>
          </p:cNvPr>
          <p:cNvGraphicFramePr>
            <a:graphicFrameLocks noGrp="1"/>
          </p:cNvGraphicFramePr>
          <p:nvPr>
            <p:ph idx="1"/>
            <p:extLst>
              <p:ext uri="{D42A27DB-BD31-4B8C-83A1-F6EECF244321}">
                <p14:modId xmlns:p14="http://schemas.microsoft.com/office/powerpoint/2010/main" val="4035456619"/>
              </p:ext>
            </p:extLst>
          </p:nvPr>
        </p:nvGraphicFramePr>
        <p:xfrm>
          <a:off x="838200" y="1825624"/>
          <a:ext cx="10312400" cy="4778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スライド番号プレースホルダー 2">
            <a:extLst>
              <a:ext uri="{FF2B5EF4-FFF2-40B4-BE49-F238E27FC236}">
                <a16:creationId xmlns:a16="http://schemas.microsoft.com/office/drawing/2014/main" id="{47F28EA9-7A00-7017-6B8C-3A02A5C6A1CD}"/>
              </a:ext>
            </a:extLst>
          </p:cNvPr>
          <p:cNvSpPr>
            <a:spLocks noGrp="1"/>
          </p:cNvSpPr>
          <p:nvPr>
            <p:ph type="sldNum" sz="quarter" idx="12"/>
          </p:nvPr>
        </p:nvSpPr>
        <p:spPr/>
        <p:txBody>
          <a:bodyPr/>
          <a:lstStyle/>
          <a:p>
            <a:fld id="{62E1647B-9662-402E-96FF-A35420A6C652}" type="slidenum">
              <a:rPr kumimoji="1" lang="ja-JP" altLang="en-US" smtClean="0"/>
              <a:t>3</a:t>
            </a:fld>
            <a:endParaRPr kumimoji="1" lang="ja-JP" altLang="en-US"/>
          </a:p>
        </p:txBody>
      </p:sp>
    </p:spTree>
    <p:extLst>
      <p:ext uri="{BB962C8B-B14F-4D97-AF65-F5344CB8AC3E}">
        <p14:creationId xmlns:p14="http://schemas.microsoft.com/office/powerpoint/2010/main" val="2084813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CC4852-CD41-F704-DEBD-FF4F78BE9356}"/>
              </a:ext>
            </a:extLst>
          </p:cNvPr>
          <p:cNvSpPr>
            <a:spLocks noGrp="1"/>
          </p:cNvSpPr>
          <p:nvPr>
            <p:ph type="title"/>
          </p:nvPr>
        </p:nvSpPr>
        <p:spPr/>
        <p:txBody>
          <a:bodyPr/>
          <a:lstStyle/>
          <a:p>
            <a:r>
              <a:rPr kumimoji="1" lang="ja-JP" altLang="en-US" b="1" dirty="0">
                <a:solidFill>
                  <a:srgbClr val="0F9ED5"/>
                </a:solidFill>
                <a:latin typeface="+mj-ea"/>
              </a:rPr>
              <a:t>骨太の方針</a:t>
            </a:r>
            <a:r>
              <a:rPr kumimoji="1" lang="en-US" altLang="ja-JP" b="1" dirty="0">
                <a:solidFill>
                  <a:srgbClr val="0F9ED5"/>
                </a:solidFill>
                <a:latin typeface="+mj-ea"/>
              </a:rPr>
              <a:t>2025</a:t>
            </a:r>
            <a:endParaRPr kumimoji="1" lang="ja-JP" altLang="en-US" b="1" dirty="0">
              <a:solidFill>
                <a:srgbClr val="0F9ED5"/>
              </a:solidFill>
              <a:latin typeface="+mj-ea"/>
            </a:endParaRPr>
          </a:p>
        </p:txBody>
      </p:sp>
      <p:graphicFrame>
        <p:nvGraphicFramePr>
          <p:cNvPr id="6" name="コンテンツ プレースホルダー 2">
            <a:extLst>
              <a:ext uri="{FF2B5EF4-FFF2-40B4-BE49-F238E27FC236}">
                <a16:creationId xmlns:a16="http://schemas.microsoft.com/office/drawing/2014/main" id="{F608C181-474C-4F68-0C92-F59125ECDF3F}"/>
              </a:ext>
            </a:extLst>
          </p:cNvPr>
          <p:cNvGraphicFramePr>
            <a:graphicFrameLocks noGrp="1"/>
          </p:cNvGraphicFramePr>
          <p:nvPr>
            <p:ph idx="1"/>
            <p:extLst>
              <p:ext uri="{D42A27DB-BD31-4B8C-83A1-F6EECF244321}">
                <p14:modId xmlns:p14="http://schemas.microsoft.com/office/powerpoint/2010/main" val="3197335376"/>
              </p:ext>
            </p:extLst>
          </p:nvPr>
        </p:nvGraphicFramePr>
        <p:xfrm>
          <a:off x="838200" y="1600200"/>
          <a:ext cx="10515600" cy="4576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四角形: 角を丸くする 4">
            <a:extLst>
              <a:ext uri="{FF2B5EF4-FFF2-40B4-BE49-F238E27FC236}">
                <a16:creationId xmlns:a16="http://schemas.microsoft.com/office/drawing/2014/main" id="{2C509DF0-2A72-F630-ECF1-D2CEC98F0180}"/>
              </a:ext>
            </a:extLst>
          </p:cNvPr>
          <p:cNvSpPr/>
          <p:nvPr/>
        </p:nvSpPr>
        <p:spPr>
          <a:xfrm>
            <a:off x="2320059" y="5830527"/>
            <a:ext cx="7551882" cy="745764"/>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ja-JP" sz="2800" b="1" i="0" u="none" strike="noStrike">
                <a:solidFill>
                  <a:schemeClr val="bg1"/>
                </a:solidFill>
                <a:effectLst/>
                <a:latin typeface="+mn-ea"/>
              </a:rPr>
              <a:t>政府が本格的に推進フェーズに入ったと認識</a:t>
            </a:r>
            <a:endParaRPr kumimoji="1" lang="ja-JP" altLang="en-US" sz="2800" b="1">
              <a:solidFill>
                <a:schemeClr val="bg1"/>
              </a:solidFill>
            </a:endParaRPr>
          </a:p>
        </p:txBody>
      </p:sp>
      <p:sp>
        <p:nvSpPr>
          <p:cNvPr id="3" name="スライド番号プレースホルダー 2">
            <a:extLst>
              <a:ext uri="{FF2B5EF4-FFF2-40B4-BE49-F238E27FC236}">
                <a16:creationId xmlns:a16="http://schemas.microsoft.com/office/drawing/2014/main" id="{DE50AC68-B6A7-1849-E268-DE6F29218A3F}"/>
              </a:ext>
            </a:extLst>
          </p:cNvPr>
          <p:cNvSpPr>
            <a:spLocks noGrp="1"/>
          </p:cNvSpPr>
          <p:nvPr>
            <p:ph type="sldNum" sz="quarter" idx="12"/>
          </p:nvPr>
        </p:nvSpPr>
        <p:spPr/>
        <p:txBody>
          <a:bodyPr/>
          <a:lstStyle/>
          <a:p>
            <a:fld id="{62E1647B-9662-402E-96FF-A35420A6C652}" type="slidenum">
              <a:rPr kumimoji="1" lang="ja-JP" altLang="en-US" smtClean="0"/>
              <a:t>4</a:t>
            </a:fld>
            <a:endParaRPr kumimoji="1" lang="ja-JP" altLang="en-US"/>
          </a:p>
        </p:txBody>
      </p:sp>
    </p:spTree>
    <p:extLst>
      <p:ext uri="{BB962C8B-B14F-4D97-AF65-F5344CB8AC3E}">
        <p14:creationId xmlns:p14="http://schemas.microsoft.com/office/powerpoint/2010/main" val="747660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326E26C-98C8-5C46-5DC0-D6847EC01BF3}"/>
              </a:ext>
            </a:extLst>
          </p:cNvPr>
          <p:cNvSpPr>
            <a:spLocks noGrp="1"/>
          </p:cNvSpPr>
          <p:nvPr>
            <p:ph type="title"/>
          </p:nvPr>
        </p:nvSpPr>
        <p:spPr>
          <a:xfrm>
            <a:off x="838200" y="633412"/>
            <a:ext cx="10515600" cy="1169988"/>
          </a:xfrm>
        </p:spPr>
        <p:txBody>
          <a:bodyPr>
            <a:noAutofit/>
          </a:bodyPr>
          <a:lstStyle/>
          <a:p>
            <a:r>
              <a:rPr lang="en-US" altLang="ja-JP" b="1" i="0" dirty="0">
                <a:solidFill>
                  <a:srgbClr val="00B0F0"/>
                </a:solidFill>
                <a:effectLst/>
                <a:latin typeface="Noto Sans JP"/>
              </a:rPr>
              <a:t>2026</a:t>
            </a:r>
            <a:r>
              <a:rPr lang="ja-JP" altLang="en-US" b="1" dirty="0">
                <a:solidFill>
                  <a:srgbClr val="00B0F0"/>
                </a:solidFill>
                <a:latin typeface="Noto Sans JP"/>
              </a:rPr>
              <a:t>年度　個別改定項目</a:t>
            </a:r>
            <a:endParaRPr kumimoji="1" lang="ja-JP" altLang="en-US" sz="4800" b="1" dirty="0">
              <a:solidFill>
                <a:srgbClr val="0F9ED5"/>
              </a:solidFill>
            </a:endParaRPr>
          </a:p>
        </p:txBody>
      </p:sp>
      <p:graphicFrame>
        <p:nvGraphicFramePr>
          <p:cNvPr id="5" name="コンテンツ プレースホルダー 2">
            <a:extLst>
              <a:ext uri="{FF2B5EF4-FFF2-40B4-BE49-F238E27FC236}">
                <a16:creationId xmlns:a16="http://schemas.microsoft.com/office/drawing/2014/main" id="{3D422BD8-4EF3-41EE-E779-628C3B53103B}"/>
              </a:ext>
            </a:extLst>
          </p:cNvPr>
          <p:cNvGraphicFramePr>
            <a:graphicFrameLocks noGrp="1"/>
          </p:cNvGraphicFramePr>
          <p:nvPr>
            <p:ph idx="1"/>
            <p:extLst>
              <p:ext uri="{D42A27DB-BD31-4B8C-83A1-F6EECF244321}">
                <p14:modId xmlns:p14="http://schemas.microsoft.com/office/powerpoint/2010/main" val="301431097"/>
              </p:ext>
            </p:extLst>
          </p:nvPr>
        </p:nvGraphicFramePr>
        <p:xfrm>
          <a:off x="838198" y="2006600"/>
          <a:ext cx="10753437" cy="451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スライド番号プレースホルダー 2">
            <a:extLst>
              <a:ext uri="{FF2B5EF4-FFF2-40B4-BE49-F238E27FC236}">
                <a16:creationId xmlns:a16="http://schemas.microsoft.com/office/drawing/2014/main" id="{98CEB186-83EB-6455-E3A3-B8E2D1B7E611}"/>
              </a:ext>
            </a:extLst>
          </p:cNvPr>
          <p:cNvSpPr>
            <a:spLocks noGrp="1"/>
          </p:cNvSpPr>
          <p:nvPr>
            <p:ph type="sldNum" sz="quarter" idx="12"/>
          </p:nvPr>
        </p:nvSpPr>
        <p:spPr/>
        <p:txBody>
          <a:bodyPr/>
          <a:lstStyle/>
          <a:p>
            <a:fld id="{62E1647B-9662-402E-96FF-A35420A6C652}" type="slidenum">
              <a:rPr kumimoji="1" lang="ja-JP" altLang="en-US" smtClean="0"/>
              <a:t>5</a:t>
            </a:fld>
            <a:endParaRPr kumimoji="1" lang="ja-JP" altLang="en-US"/>
          </a:p>
        </p:txBody>
      </p:sp>
    </p:spTree>
    <p:extLst>
      <p:ext uri="{BB962C8B-B14F-4D97-AF65-F5344CB8AC3E}">
        <p14:creationId xmlns:p14="http://schemas.microsoft.com/office/powerpoint/2010/main" val="224355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6209A5F-A77B-CB16-C262-736BC2AA3B04}"/>
              </a:ext>
            </a:extLst>
          </p:cNvPr>
          <p:cNvSpPr>
            <a:spLocks noGrp="1"/>
          </p:cNvSpPr>
          <p:nvPr>
            <p:ph type="title"/>
          </p:nvPr>
        </p:nvSpPr>
        <p:spPr/>
        <p:txBody>
          <a:bodyPr/>
          <a:lstStyle/>
          <a:p>
            <a:r>
              <a:rPr kumimoji="1" lang="ja-JP" altLang="en-US" b="1" dirty="0">
                <a:solidFill>
                  <a:srgbClr val="0F9ED5"/>
                </a:solidFill>
              </a:rPr>
              <a:t>地域フォーミュラリのメリット</a:t>
            </a:r>
          </a:p>
        </p:txBody>
      </p:sp>
      <p:sp>
        <p:nvSpPr>
          <p:cNvPr id="8" name="四角形: 角を丸くする 7">
            <a:extLst>
              <a:ext uri="{FF2B5EF4-FFF2-40B4-BE49-F238E27FC236}">
                <a16:creationId xmlns:a16="http://schemas.microsoft.com/office/drawing/2014/main" id="{A24DF699-EA75-DE59-81BF-F22DD772D3DD}"/>
              </a:ext>
            </a:extLst>
          </p:cNvPr>
          <p:cNvSpPr/>
          <p:nvPr/>
        </p:nvSpPr>
        <p:spPr>
          <a:xfrm>
            <a:off x="6953763" y="1381133"/>
            <a:ext cx="3496523" cy="940164"/>
          </a:xfrm>
          <a:prstGeom prst="roundRect">
            <a:avLst/>
          </a:prstGeom>
          <a:solidFill>
            <a:srgbClr val="3B7A41"/>
          </a:solidFill>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180000" indent="-180000">
              <a:buFont typeface="Arial" panose="020B0604020202020204" pitchFamily="34" charset="0"/>
              <a:buChar char="•"/>
            </a:pPr>
            <a:r>
              <a:rPr lang="ja-JP" altLang="en-US" sz="1600" dirty="0"/>
              <a:t>入退院・転院に伴う薬品変更の減少、</a:t>
            </a:r>
            <a:r>
              <a:rPr lang="ja-JP" altLang="en-US" sz="1600" b="1" dirty="0"/>
              <a:t>残薬減少</a:t>
            </a:r>
            <a:endParaRPr lang="en-US" altLang="ja-JP" sz="1600" b="1" dirty="0"/>
          </a:p>
          <a:p>
            <a:pPr marL="180000" indent="-180000">
              <a:buFont typeface="Arial" panose="020B0604020202020204" pitchFamily="34" charset="0"/>
              <a:buChar char="•"/>
            </a:pPr>
            <a:r>
              <a:rPr kumimoji="1" lang="ja-JP" altLang="en-US" sz="1600" b="1" dirty="0"/>
              <a:t>医療費削減</a:t>
            </a:r>
            <a:endParaRPr kumimoji="1" lang="en-US" altLang="ja-JP" sz="1600" b="1" dirty="0"/>
          </a:p>
        </p:txBody>
      </p:sp>
      <p:sp>
        <p:nvSpPr>
          <p:cNvPr id="9" name="四角形: 角を丸くする 8">
            <a:extLst>
              <a:ext uri="{FF2B5EF4-FFF2-40B4-BE49-F238E27FC236}">
                <a16:creationId xmlns:a16="http://schemas.microsoft.com/office/drawing/2014/main" id="{60788C91-4A91-BA8E-156C-2792ED413083}"/>
              </a:ext>
            </a:extLst>
          </p:cNvPr>
          <p:cNvSpPr/>
          <p:nvPr/>
        </p:nvSpPr>
        <p:spPr>
          <a:xfrm>
            <a:off x="7826605" y="5476867"/>
            <a:ext cx="2342789" cy="700126"/>
          </a:xfrm>
          <a:prstGeom prst="roundRect">
            <a:avLst/>
          </a:prstGeom>
          <a:solidFill>
            <a:srgbClr val="33A881"/>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180000" indent="-180000">
              <a:buFont typeface="Arial" panose="020B0604020202020204" pitchFamily="34" charset="0"/>
              <a:buChar char="•"/>
            </a:pPr>
            <a:r>
              <a:rPr lang="ja-JP" altLang="en-US" sz="1600" b="1" dirty="0"/>
              <a:t>効率的な在庫管理</a:t>
            </a:r>
            <a:endParaRPr lang="en-US" altLang="ja-JP" sz="1600" b="1" dirty="0"/>
          </a:p>
          <a:p>
            <a:pPr marL="180000" indent="-180000">
              <a:buFont typeface="Arial" panose="020B0604020202020204" pitchFamily="34" charset="0"/>
              <a:buChar char="•"/>
            </a:pPr>
            <a:r>
              <a:rPr kumimoji="1" lang="ja-JP" altLang="en-US" sz="1600" dirty="0"/>
              <a:t>効率的な配送</a:t>
            </a:r>
            <a:endParaRPr kumimoji="1" lang="en-US" altLang="ja-JP" sz="1600" dirty="0"/>
          </a:p>
        </p:txBody>
      </p:sp>
      <p:sp>
        <p:nvSpPr>
          <p:cNvPr id="10" name="四角形: 角を丸くする 9">
            <a:extLst>
              <a:ext uri="{FF2B5EF4-FFF2-40B4-BE49-F238E27FC236}">
                <a16:creationId xmlns:a16="http://schemas.microsoft.com/office/drawing/2014/main" id="{F38BDF2E-935C-8837-3FE5-13CFB6B303B1}"/>
              </a:ext>
            </a:extLst>
          </p:cNvPr>
          <p:cNvSpPr/>
          <p:nvPr/>
        </p:nvSpPr>
        <p:spPr>
          <a:xfrm>
            <a:off x="463138" y="4714504"/>
            <a:ext cx="3526602" cy="1425145"/>
          </a:xfrm>
          <a:prstGeom prst="roundRect">
            <a:avLst/>
          </a:prstGeom>
          <a:solidFill>
            <a:srgbClr val="2CC2C1"/>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180000" indent="-180000">
              <a:buFont typeface="Arial" panose="020B0604020202020204" pitchFamily="34" charset="0"/>
              <a:buChar char="•"/>
            </a:pPr>
            <a:r>
              <a:rPr lang="ja-JP" altLang="en-US" sz="1600" dirty="0"/>
              <a:t>医療の質医事及び医療費削減</a:t>
            </a:r>
            <a:endParaRPr lang="en-US" altLang="ja-JP" sz="1600" dirty="0"/>
          </a:p>
          <a:p>
            <a:pPr marL="180000" indent="-180000">
              <a:buFont typeface="Arial" panose="020B0604020202020204" pitchFamily="34" charset="0"/>
              <a:buChar char="•"/>
            </a:pPr>
            <a:r>
              <a:rPr kumimoji="1" lang="ja-JP" altLang="en-US" sz="1600" b="1" dirty="0"/>
              <a:t>災害対策（在庫問題解消）</a:t>
            </a:r>
            <a:endParaRPr kumimoji="1" lang="en-US" altLang="ja-JP" sz="1600" b="1" dirty="0"/>
          </a:p>
          <a:p>
            <a:pPr marL="180000" indent="-180000">
              <a:buFont typeface="Arial" panose="020B0604020202020204" pitchFamily="34" charset="0"/>
              <a:buChar char="•"/>
            </a:pPr>
            <a:r>
              <a:rPr lang="ja-JP" altLang="en-US" sz="1600" dirty="0"/>
              <a:t>ポリファーマシー、残薬への支出削減</a:t>
            </a:r>
            <a:endParaRPr kumimoji="1" lang="en-US" altLang="ja-JP" sz="1600" dirty="0"/>
          </a:p>
        </p:txBody>
      </p:sp>
      <p:sp>
        <p:nvSpPr>
          <p:cNvPr id="11" name="四角形: 角を丸くする 10">
            <a:extLst>
              <a:ext uri="{FF2B5EF4-FFF2-40B4-BE49-F238E27FC236}">
                <a16:creationId xmlns:a16="http://schemas.microsoft.com/office/drawing/2014/main" id="{C2CF9865-AF09-3926-559F-AB6DD4723304}"/>
              </a:ext>
            </a:extLst>
          </p:cNvPr>
          <p:cNvSpPr/>
          <p:nvPr/>
        </p:nvSpPr>
        <p:spPr>
          <a:xfrm>
            <a:off x="8368511" y="3227089"/>
            <a:ext cx="3284774" cy="1196607"/>
          </a:xfrm>
          <a:prstGeom prst="roundRect">
            <a:avLst/>
          </a:prstGeom>
          <a:solidFill>
            <a:srgbClr val="328F55"/>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180000" indent="-180000">
              <a:buFont typeface="Arial" panose="020B0604020202020204" pitchFamily="34" charset="0"/>
              <a:buChar char="•"/>
            </a:pPr>
            <a:r>
              <a:rPr lang="ja-JP" altLang="en-US" sz="1600" b="1" dirty="0"/>
              <a:t>薬物治療の標準化</a:t>
            </a:r>
            <a:endParaRPr lang="en-US" altLang="ja-JP" sz="1600" b="1" dirty="0"/>
          </a:p>
          <a:p>
            <a:pPr marL="180000" indent="-180000">
              <a:buFont typeface="Arial" panose="020B0604020202020204" pitchFamily="34" charset="0"/>
              <a:buChar char="•"/>
            </a:pPr>
            <a:r>
              <a:rPr kumimoji="1" lang="ja-JP" altLang="en-US" sz="1600" dirty="0"/>
              <a:t>在庫問題解消</a:t>
            </a:r>
            <a:endParaRPr kumimoji="1" lang="en-US" altLang="ja-JP" sz="1600" dirty="0"/>
          </a:p>
          <a:p>
            <a:pPr marL="180000" indent="-180000">
              <a:buFont typeface="Arial" panose="020B0604020202020204" pitchFamily="34" charset="0"/>
              <a:buChar char="•"/>
            </a:pPr>
            <a:r>
              <a:rPr lang="ja-JP" altLang="en-US" sz="1600" dirty="0"/>
              <a:t>入院転院に伴う持参薬鑑別の簡素化</a:t>
            </a:r>
            <a:endParaRPr kumimoji="1" lang="en-US" altLang="ja-JP" sz="1600" dirty="0"/>
          </a:p>
        </p:txBody>
      </p:sp>
      <p:sp>
        <p:nvSpPr>
          <p:cNvPr id="12" name="四角形: 角を丸くする 11">
            <a:extLst>
              <a:ext uri="{FF2B5EF4-FFF2-40B4-BE49-F238E27FC236}">
                <a16:creationId xmlns:a16="http://schemas.microsoft.com/office/drawing/2014/main" id="{D26CDAF1-AEB4-9439-C2E0-E3F37F1AAC24}"/>
              </a:ext>
            </a:extLst>
          </p:cNvPr>
          <p:cNvSpPr/>
          <p:nvPr/>
        </p:nvSpPr>
        <p:spPr>
          <a:xfrm>
            <a:off x="704946" y="2377223"/>
            <a:ext cx="2605644" cy="940165"/>
          </a:xfrm>
          <a:prstGeom prst="roundRect">
            <a:avLst/>
          </a:prstGeom>
          <a:solidFill>
            <a:srgbClr val="25A6DF"/>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180000" indent="-180000">
              <a:buFont typeface="Arial" panose="020B0604020202020204" pitchFamily="34" charset="0"/>
              <a:buChar char="•"/>
            </a:pPr>
            <a:r>
              <a:rPr lang="ja-JP" altLang="en-US" sz="1600" dirty="0"/>
              <a:t>薬物療法の標準化</a:t>
            </a:r>
            <a:endParaRPr lang="en-US" altLang="ja-JP" sz="1600" dirty="0"/>
          </a:p>
          <a:p>
            <a:pPr marL="180000" indent="-180000">
              <a:buFont typeface="Arial" panose="020B0604020202020204" pitchFamily="34" charset="0"/>
              <a:buChar char="•"/>
            </a:pPr>
            <a:r>
              <a:rPr lang="ja-JP" altLang="en-US" sz="1600" dirty="0"/>
              <a:t>処方提案</a:t>
            </a:r>
            <a:endParaRPr lang="en-US" altLang="ja-JP" sz="1600" dirty="0"/>
          </a:p>
          <a:p>
            <a:pPr marL="180000" indent="-180000">
              <a:buFont typeface="Arial" panose="020B0604020202020204" pitchFamily="34" charset="0"/>
              <a:buChar char="•"/>
            </a:pPr>
            <a:r>
              <a:rPr lang="ja-JP" altLang="en-US" sz="1600" dirty="0"/>
              <a:t>医薬品鑑別の簡素化</a:t>
            </a:r>
            <a:endParaRPr lang="en-US" altLang="ja-JP" sz="1600" dirty="0"/>
          </a:p>
        </p:txBody>
      </p:sp>
      <p:graphicFrame>
        <p:nvGraphicFramePr>
          <p:cNvPr id="6" name="図表 5">
            <a:extLst>
              <a:ext uri="{FF2B5EF4-FFF2-40B4-BE49-F238E27FC236}">
                <a16:creationId xmlns:a16="http://schemas.microsoft.com/office/drawing/2014/main" id="{DBC465B5-CA69-802E-1AEB-665D46441CA7}"/>
              </a:ext>
            </a:extLst>
          </p:cNvPr>
          <p:cNvGraphicFramePr/>
          <p:nvPr>
            <p:extLst>
              <p:ext uri="{D42A27DB-BD31-4B8C-83A1-F6EECF244321}">
                <p14:modId xmlns:p14="http://schemas.microsoft.com/office/powerpoint/2010/main" val="1226202768"/>
              </p:ext>
            </p:extLst>
          </p:nvPr>
        </p:nvGraphicFramePr>
        <p:xfrm>
          <a:off x="2500937" y="1381133"/>
          <a:ext cx="6635437" cy="48885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スライド番号プレースホルダー 2">
            <a:extLst>
              <a:ext uri="{FF2B5EF4-FFF2-40B4-BE49-F238E27FC236}">
                <a16:creationId xmlns:a16="http://schemas.microsoft.com/office/drawing/2014/main" id="{1E3B8DEA-1923-1B79-7811-6EBB6D469791}"/>
              </a:ext>
            </a:extLst>
          </p:cNvPr>
          <p:cNvSpPr>
            <a:spLocks noGrp="1"/>
          </p:cNvSpPr>
          <p:nvPr>
            <p:ph type="sldNum" sz="quarter" idx="12"/>
          </p:nvPr>
        </p:nvSpPr>
        <p:spPr/>
        <p:txBody>
          <a:bodyPr/>
          <a:lstStyle/>
          <a:p>
            <a:fld id="{62E1647B-9662-402E-96FF-A35420A6C652}" type="slidenum">
              <a:rPr kumimoji="1" lang="ja-JP" altLang="en-US" smtClean="0"/>
              <a:t>6</a:t>
            </a:fld>
            <a:endParaRPr kumimoji="1" lang="ja-JP" altLang="en-US"/>
          </a:p>
        </p:txBody>
      </p:sp>
    </p:spTree>
    <p:extLst>
      <p:ext uri="{BB962C8B-B14F-4D97-AF65-F5344CB8AC3E}">
        <p14:creationId xmlns:p14="http://schemas.microsoft.com/office/powerpoint/2010/main" val="887161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F27A5F5-C426-B52D-1217-59999C6C0845}"/>
              </a:ext>
            </a:extLst>
          </p:cNvPr>
          <p:cNvSpPr>
            <a:spLocks noGrp="1"/>
          </p:cNvSpPr>
          <p:nvPr>
            <p:ph type="title"/>
          </p:nvPr>
        </p:nvSpPr>
        <p:spPr/>
        <p:txBody>
          <a:bodyPr/>
          <a:lstStyle/>
          <a:p>
            <a:r>
              <a:rPr kumimoji="1" lang="ja-JP" altLang="en-US" b="1" dirty="0">
                <a:solidFill>
                  <a:srgbClr val="0F9ED5"/>
                </a:solidFill>
              </a:rPr>
              <a:t>倉敷地域で導入することのメリット</a:t>
            </a:r>
          </a:p>
        </p:txBody>
      </p:sp>
      <p:graphicFrame>
        <p:nvGraphicFramePr>
          <p:cNvPr id="23" name="コンテンツ プレースホルダー 2">
            <a:extLst>
              <a:ext uri="{FF2B5EF4-FFF2-40B4-BE49-F238E27FC236}">
                <a16:creationId xmlns:a16="http://schemas.microsoft.com/office/drawing/2014/main" id="{E648B4F4-2409-26B5-6B89-F50973FBDD2E}"/>
              </a:ext>
            </a:extLst>
          </p:cNvPr>
          <p:cNvGraphicFramePr>
            <a:graphicFrameLocks noGrp="1"/>
          </p:cNvGraphicFramePr>
          <p:nvPr>
            <p:ph idx="1"/>
          </p:nvPr>
        </p:nvGraphicFramePr>
        <p:xfrm>
          <a:off x="838200" y="1593152"/>
          <a:ext cx="10023763" cy="44273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スライド番号プレースホルダー 2">
            <a:extLst>
              <a:ext uri="{FF2B5EF4-FFF2-40B4-BE49-F238E27FC236}">
                <a16:creationId xmlns:a16="http://schemas.microsoft.com/office/drawing/2014/main" id="{42013D79-A00F-D832-E661-3B7918874E63}"/>
              </a:ext>
            </a:extLst>
          </p:cNvPr>
          <p:cNvSpPr>
            <a:spLocks noGrp="1"/>
          </p:cNvSpPr>
          <p:nvPr>
            <p:ph type="sldNum" sz="quarter" idx="12"/>
          </p:nvPr>
        </p:nvSpPr>
        <p:spPr/>
        <p:txBody>
          <a:bodyPr/>
          <a:lstStyle/>
          <a:p>
            <a:fld id="{62E1647B-9662-402E-96FF-A35420A6C652}" type="slidenum">
              <a:rPr kumimoji="1" lang="ja-JP" altLang="en-US" smtClean="0"/>
              <a:t>7</a:t>
            </a:fld>
            <a:endParaRPr kumimoji="1" lang="ja-JP" altLang="en-US"/>
          </a:p>
        </p:txBody>
      </p:sp>
    </p:spTree>
    <p:extLst>
      <p:ext uri="{BB962C8B-B14F-4D97-AF65-F5344CB8AC3E}">
        <p14:creationId xmlns:p14="http://schemas.microsoft.com/office/powerpoint/2010/main" val="345998774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ユーザー定義 1">
      <a:majorFont>
        <a:latin typeface="游ゴシック Medium"/>
        <a:ea typeface="UD デジタル 教科書体 NP"/>
        <a:cs typeface=""/>
      </a:majorFont>
      <a:minorFont>
        <a:latin typeface="游ゴシック"/>
        <a:ea typeface="UD デジタル 教科書体 N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vt="http://schemas.openxmlformats.org/officeDocument/2006/docPropsVTypes" xmlns="http://schemas.openxmlformats.org/officeDocument/2006/extended-properties">
  <Template/>
  <TotalTime>945</TotalTime>
  <Words>435</Words>
  <PresentationFormat>ワイド画面</PresentationFormat>
  <Paragraphs>56</Paragraphs>
  <Slides>7</Slides>
  <Notes>1</Notes>
  <HiddenSlides>0</HiddenSlides>
  <MMClips>0</MMClips>
  <ScaleCrop>false</ScaleCrop>
  <HeadingPairs>
    <vt:vector baseType="variant" size="6">
      <vt:variant>
        <vt:lpstr>使用されているフォント</vt:lpstr>
      </vt:variant>
      <vt:variant>
        <vt:i4>6</vt:i4>
      </vt:variant>
      <vt:variant>
        <vt:lpstr>テーマ</vt:lpstr>
      </vt:variant>
      <vt:variant>
        <vt:i4>1</vt:i4>
      </vt:variant>
      <vt:variant>
        <vt:lpstr>スライド タイトル</vt:lpstr>
      </vt:variant>
      <vt:variant>
        <vt:i4>7</vt:i4>
      </vt:variant>
    </vt:vector>
  </HeadingPairs>
  <TitlesOfParts>
    <vt:vector baseType="lpstr" size="14">
      <vt:lpstr>Noto Sans JP</vt:lpstr>
      <vt:lpstr>UD デジタル 教科書体 NP</vt:lpstr>
      <vt:lpstr>ヒラギノ角ゴ Pro W3</vt:lpstr>
      <vt:lpstr>游ゴシック</vt:lpstr>
      <vt:lpstr>游ゴシック Medium</vt:lpstr>
      <vt:lpstr>Arial</vt:lpstr>
      <vt:lpstr>Office テーマ</vt:lpstr>
      <vt:lpstr>地域フォーミュラリとは</vt:lpstr>
      <vt:lpstr>フォーミュラリとは</vt:lpstr>
      <vt:lpstr>地域フォーミュラリとは</vt:lpstr>
      <vt:lpstr>骨太の方針2025</vt:lpstr>
      <vt:lpstr>2026年度　個別改定項目</vt:lpstr>
      <vt:lpstr>地域フォーミュラリのメリット</vt:lpstr>
      <vt:lpstr>倉敷地域で導入することのメリット</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cp:lastPrinted>2026-04-10T01:54:05Z</cp:lastPrinted>
  <dcterms:created xsi:type="dcterms:W3CDTF">2026-01-13T02:13:33Z</dcterms:created>
  <dcterms:modified xsi:type="dcterms:W3CDTF">2026-07-16T02:19:05Z</dcterms:modified>
</cp:coreProperties>
</file>