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8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90" autoAdjust="0"/>
  </p:normalViewPr>
  <p:slideViewPr>
    <p:cSldViewPr snapToGrid="0">
      <p:cViewPr varScale="1">
        <p:scale>
          <a:sx n="67" d="100"/>
          <a:sy n="67" d="100"/>
        </p:scale>
        <p:origin x="3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23104-EED8-4B71-986A-615DAF850C93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0F374-9B0B-4828-853E-E1CEACB8C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5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0F374-9B0B-4828-853E-E1CEACB8C6C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14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5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9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3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53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37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4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7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6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51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2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BB78-A7AA-4D7D-8B2D-A8E8CFC1112C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3382-91DE-4549-B864-46A08158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9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4667" y="4082771"/>
            <a:ext cx="6088469" cy="40889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 algn="l">
              <a:lnSpc>
                <a:spcPct val="12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猫の保護日（手術のために、猫を保護します）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（　～　　　　　　　　　　　　　　　）　　　　　　　　　　　　　　　　　　　　　　　　　　　　　　　　　　　　　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　猫の保護実施予定地区：地図参照（うら面）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　保護予定の猫と予定数：　　　　匹（別添写真参照）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　保護後に動物病院で行うこと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◎不妊去勢手術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◎猫の耳の切れ込み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＊耳の切れ込みは、手術済みの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目印として、広く行われています。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　手術後の猫について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原則同じ場所に戻します。</a:t>
            </a:r>
            <a:endParaRPr lang="en-US" altLang="ja-JP" u="dbl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1900" u="dbl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＊この手術については、「倉敷市飼い主のいない猫の不妊去勢手術費助成金交付要綱」による助成金の交付を受ける予定です。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14667" y="174009"/>
            <a:ext cx="605657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近隣の皆様へ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飼い主のいない猫の不妊去勢手術の実施について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この地域で、飼い主のいない猫に子猫を生ませないための手術をします。つぎのとおりご協力お願いいたします。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24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4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①保護日近辺では、飼い猫を室外に出さないようにお願いします。</a:t>
            </a:r>
            <a:endParaRPr lang="en-US" altLang="ja-JP" sz="24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4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②飼い猫には、首輪や飼い主様の連絡先の明示をお願いします。</a:t>
            </a:r>
            <a:endParaRPr lang="en-US" altLang="ja-JP" sz="24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5" name="図 4"/>
          <p:cNvPicPr/>
          <p:nvPr/>
        </p:nvPicPr>
        <p:blipFill rotWithShape="1">
          <a:blip r:embed="rId3"/>
          <a:srcRect l="56869" t="48286" r="31783" b="37918"/>
          <a:stretch/>
        </p:blipFill>
        <p:spPr bwMode="auto">
          <a:xfrm>
            <a:off x="3900488" y="5497036"/>
            <a:ext cx="2426880" cy="15041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-1394640" y="7495952"/>
            <a:ext cx="6088469" cy="1090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684390" y="7952885"/>
            <a:ext cx="4279160" cy="1997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en-US" altLang="ja-JP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</a:t>
            </a:r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🐈猫の保護・手術についてのお問い合わせ先</a:t>
            </a:r>
            <a:endParaRPr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     実施者なまえ：</a:t>
            </a:r>
            <a:endParaRPr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       電話：</a:t>
            </a:r>
            <a:endParaRPr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🐈助成金事業についてのお問い合わせ先</a:t>
            </a:r>
            <a:endParaRPr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       倉敷市保健所生活衛生課動物管理係　</a:t>
            </a:r>
            <a:endParaRPr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en-US" altLang="ja-JP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             </a:t>
            </a:r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電話：</a:t>
            </a:r>
            <a:r>
              <a:rPr lang="en-US" altLang="ja-JP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086-434-9829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8592" y="8586105"/>
            <a:ext cx="174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←</a:t>
            </a:r>
            <a:r>
              <a:rPr kumimoji="1" lang="ja-JP" altLang="en-US" dirty="0"/>
              <a:t>詳しくはこちらのＨＰへ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957263" y="4799100"/>
            <a:ext cx="4514850" cy="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586289" y="8426150"/>
            <a:ext cx="1871558" cy="5588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667" y="8430696"/>
            <a:ext cx="868260" cy="94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7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9417" y="373435"/>
            <a:ext cx="6064546" cy="841003"/>
          </a:xfrm>
        </p:spPr>
        <p:txBody>
          <a:bodyPr>
            <a:normAutofit/>
          </a:bodyPr>
          <a:lstStyle/>
          <a:p>
            <a:r>
              <a:rPr lang="ja-JP" altLang="en-US" sz="3200" b="1" dirty="0"/>
              <a:t>保護予定対象地区の地図</a:t>
            </a:r>
            <a:endParaRPr lang="en-US" altLang="ja-JP" sz="3200" b="1" dirty="0"/>
          </a:p>
          <a:p>
            <a:endParaRPr lang="en-US" altLang="ja-JP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89417" y="1214437"/>
            <a:ext cx="6064546" cy="6657975"/>
          </a:xfrm>
          <a:prstGeom prst="rect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bg1">
                    <a:lumMod val="95000"/>
                  </a:schemeClr>
                </a:solidFill>
              </a:rPr>
              <a:t>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53839" y="8189362"/>
            <a:ext cx="6564276" cy="142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🐈市の助成金は、次の活動を対象としています。</a:t>
            </a:r>
            <a:endParaRPr lang="en-US" altLang="ja-JP" dirty="0"/>
          </a:p>
          <a:p>
            <a:pPr algn="l"/>
            <a:r>
              <a:rPr lang="ja-JP" altLang="en-US" dirty="0"/>
              <a:t>○飼い主のいない猫に対する</a:t>
            </a:r>
            <a:r>
              <a:rPr lang="en-US" altLang="ja-JP" dirty="0"/>
              <a:t>TNR</a:t>
            </a:r>
            <a:r>
              <a:rPr lang="ja-JP" altLang="en-US" dirty="0"/>
              <a:t>（手術して猫を元に戻す）等活動　　○地域猫活動（地域ぐるみで猫の管理を行うもの）</a:t>
            </a:r>
            <a:endParaRPr lang="en-US" altLang="ja-JP" dirty="0"/>
          </a:p>
          <a:p>
            <a:pPr algn="l"/>
            <a:r>
              <a:rPr lang="ja-JP" altLang="en-US" dirty="0"/>
              <a:t>＊現在、飼い猫であるものは対象ではありません。 ご理解ください。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48338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</TotalTime>
  <Words>77</Words>
  <Application>Microsoft Office PowerPoint</Application>
  <PresentationFormat>A4 210 x 297 mm</PresentationFormat>
  <Paragraphs>32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UD デジタル 教科書体 NK-R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倉敷市役所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石部　涼子</dc:creator>
  <cp:lastModifiedBy>宇都宮　涼</cp:lastModifiedBy>
  <cp:revision>146</cp:revision>
  <cp:lastPrinted>2020-06-15T13:15:58Z</cp:lastPrinted>
  <dcterms:created xsi:type="dcterms:W3CDTF">2019-12-09T04:18:29Z</dcterms:created>
  <dcterms:modified xsi:type="dcterms:W3CDTF">2021-04-13T03:58:13Z</dcterms:modified>
</cp:coreProperties>
</file>