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66" r:id="rId5"/>
    <p:sldId id="267" r:id="rId6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E96CC-7BD4-4847-0F1D-7AAB65194C24}" v="66" dt="2022-10-12T10:52:47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0"/>
  </p:normalViewPr>
  <p:slideViewPr>
    <p:cSldViewPr snapToGrid="0" snapToObjects="1">
      <p:cViewPr varScale="1">
        <p:scale>
          <a:sx n="45" d="100"/>
          <a:sy n="45" d="100"/>
        </p:scale>
        <p:origin x="12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原一仁" userId="S::kikuhara@sonisummit.onmicrosoft.com::d6d24b92-ffec-4e51-9ebd-16769a2a1907" providerId="AD" clId="Web-{DA2E96CC-7BD4-4847-0F1D-7AAB65194C24}"/>
    <pc:docChg chg="modSld">
      <pc:chgData name="菊原一仁" userId="S::kikuhara@sonisummit.onmicrosoft.com::d6d24b92-ffec-4e51-9ebd-16769a2a1907" providerId="AD" clId="Web-{DA2E96CC-7BD4-4847-0F1D-7AAB65194C24}" dt="2022-10-12T10:52:47.331" v="63" actId="20577"/>
      <pc:docMkLst>
        <pc:docMk/>
      </pc:docMkLst>
      <pc:sldChg chg="modSp">
        <pc:chgData name="菊原一仁" userId="S::kikuhara@sonisummit.onmicrosoft.com::d6d24b92-ffec-4e51-9ebd-16769a2a1907" providerId="AD" clId="Web-{DA2E96CC-7BD4-4847-0F1D-7AAB65194C24}" dt="2022-10-12T10:52:14.049" v="58" actId="20577"/>
        <pc:sldMkLst>
          <pc:docMk/>
          <pc:sldMk cId="2750054532" sldId="264"/>
        </pc:sldMkLst>
        <pc:spChg chg="mod">
          <ac:chgData name="菊原一仁" userId="S::kikuhara@sonisummit.onmicrosoft.com::d6d24b92-ffec-4e51-9ebd-16769a2a1907" providerId="AD" clId="Web-{DA2E96CC-7BD4-4847-0F1D-7AAB65194C24}" dt="2022-10-12T10:52:14.049" v="58" actId="20577"/>
          <ac:spMkLst>
            <pc:docMk/>
            <pc:sldMk cId="2750054532" sldId="264"/>
            <ac:spMk id="16385" creationId="{09D567B6-6AF9-2346-93D9-A77D26F2C66A}"/>
          </ac:spMkLst>
        </pc:spChg>
        <pc:spChg chg="mod">
          <ac:chgData name="菊原一仁" userId="S::kikuhara@sonisummit.onmicrosoft.com::d6d24b92-ffec-4e51-9ebd-16769a2a1907" providerId="AD" clId="Web-{DA2E96CC-7BD4-4847-0F1D-7AAB65194C24}" dt="2022-10-12T10:49:18.123" v="9" actId="20577"/>
          <ac:spMkLst>
            <pc:docMk/>
            <pc:sldMk cId="2750054532" sldId="264"/>
            <ac:spMk id="16386" creationId="{3A7FCFDF-1D75-AC4A-A325-B21EAF9612AB}"/>
          </ac:spMkLst>
        </pc:spChg>
      </pc:sldChg>
      <pc:sldChg chg="modSp">
        <pc:chgData name="菊原一仁" userId="S::kikuhara@sonisummit.onmicrosoft.com::d6d24b92-ffec-4e51-9ebd-16769a2a1907" providerId="AD" clId="Web-{DA2E96CC-7BD4-4847-0F1D-7AAB65194C24}" dt="2022-10-12T10:49:44.264" v="15"/>
        <pc:sldMkLst>
          <pc:docMk/>
          <pc:sldMk cId="2779456304" sldId="266"/>
        </pc:sldMkLst>
        <pc:spChg chg="mod">
          <ac:chgData name="菊原一仁" userId="S::kikuhara@sonisummit.onmicrosoft.com::d6d24b92-ffec-4e51-9ebd-16769a2a1907" providerId="AD" clId="Web-{DA2E96CC-7BD4-4847-0F1D-7AAB65194C24}" dt="2022-10-12T10:49:44.264" v="15"/>
          <ac:spMkLst>
            <pc:docMk/>
            <pc:sldMk cId="2779456304" sldId="266"/>
            <ac:spMk id="4" creationId="{1F1FDEBC-CDC6-45BB-80CA-706F279E09D2}"/>
          </ac:spMkLst>
        </pc:spChg>
      </pc:sldChg>
      <pc:sldChg chg="modSp">
        <pc:chgData name="菊原一仁" userId="S::kikuhara@sonisummit.onmicrosoft.com::d6d24b92-ffec-4e51-9ebd-16769a2a1907" providerId="AD" clId="Web-{DA2E96CC-7BD4-4847-0F1D-7AAB65194C24}" dt="2022-10-12T10:52:47.331" v="63" actId="20577"/>
        <pc:sldMkLst>
          <pc:docMk/>
          <pc:sldMk cId="2039743075" sldId="267"/>
        </pc:sldMkLst>
        <pc:spChg chg="mod">
          <ac:chgData name="菊原一仁" userId="S::kikuhara@sonisummit.onmicrosoft.com::d6d24b92-ffec-4e51-9ebd-16769a2a1907" providerId="AD" clId="Web-{DA2E96CC-7BD4-4847-0F1D-7AAB65194C24}" dt="2022-10-12T10:52:47.331" v="63" actId="20577"/>
          <ac:spMkLst>
            <pc:docMk/>
            <pc:sldMk cId="2039743075" sldId="267"/>
            <ac:spMk id="7" creationId="{0F925AB7-5634-407A-AF3F-4EC09F524F4D}"/>
          </ac:spMkLst>
        </pc:spChg>
        <pc:spChg chg="mod">
          <ac:chgData name="菊原一仁" userId="S::kikuhara@sonisummit.onmicrosoft.com::d6d24b92-ffec-4e51-9ebd-16769a2a1907" providerId="AD" clId="Web-{DA2E96CC-7BD4-4847-0F1D-7AAB65194C24}" dt="2022-10-12T10:49:44.264" v="15"/>
          <ac:spMkLst>
            <pc:docMk/>
            <pc:sldMk cId="2039743075" sldId="267"/>
            <ac:spMk id="9" creationId="{05C1BBF9-5F6E-5C45-98B3-6D574EB29B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EDAC3B9-5C6A-CE42-B869-4A7AEC14F1AF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D0E2F4E-854F-3340-A7A8-6DF01A5E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2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17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35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53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図の挿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3"/>
          </p:nvPr>
        </p:nvSpPr>
        <p:spPr>
          <a:xfrm>
            <a:off x="3219133" y="1965516"/>
            <a:ext cx="1352867" cy="1536636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lv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3B1AE-55CC-CC49-93E4-C339B7B607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D358-D850-D04C-B648-CF7F21E6CD45}" type="datetimeFigureOut">
              <a:rPr lang="ja-JP" altLang="en-US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2EBD1-C8FC-E741-ADEC-50B560836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B2EB-BE6F-5344-AC1F-BE07E1A3BC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8D61-090E-7940-9A7A-E1B398A0B9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077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9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3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8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09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0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14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4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C339-2C94-AB44-ABC9-F59498EFC298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34C6-4D0D-0448-A2B3-77EB2D898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7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844FB50-BE15-4A58-9863-83829DF74961}"/>
              </a:ext>
            </a:extLst>
          </p:cNvPr>
          <p:cNvSpPr/>
          <p:nvPr/>
        </p:nvSpPr>
        <p:spPr bwMode="auto">
          <a:xfrm>
            <a:off x="38100" y="0"/>
            <a:ext cx="492125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en-US" altLang="ja-JP" sz="32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434" name="グループ化 1">
            <a:extLst>
              <a:ext uri="{FF2B5EF4-FFF2-40B4-BE49-F238E27FC236}">
                <a16:creationId xmlns:a16="http://schemas.microsoft.com/office/drawing/2014/main" id="{99B03B73-62BA-E346-8844-391FB1E3245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024938" cy="827088"/>
            <a:chOff x="-7934" y="-7938"/>
            <a:chExt cx="7990394" cy="82708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F1FDEBC-CDC6-45BB-80CA-706F279E09D2}"/>
                </a:ext>
              </a:extLst>
            </p:cNvPr>
            <p:cNvSpPr/>
            <p:nvPr/>
          </p:nvSpPr>
          <p:spPr bwMode="auto">
            <a:xfrm>
              <a:off x="746832" y="234950"/>
              <a:ext cx="7235628" cy="360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0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倉敷市起業型地域おこし協力隊選考会　</a:t>
              </a:r>
              <a:r>
                <a:rPr lang="ja-JP" altLang="en-US" sz="20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エントリーシート</a:t>
              </a:r>
              <a:endParaRPr lang="en-US" altLang="ja-JP" sz="20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57E0FC26-B5F1-4EBF-87C9-0DF6EA335C1A}"/>
                </a:ext>
              </a:extLst>
            </p:cNvPr>
            <p:cNvSpPr/>
            <p:nvPr/>
          </p:nvSpPr>
          <p:spPr bwMode="auto">
            <a:xfrm rot="10800000" flipH="1">
              <a:off x="-7934" y="-7938"/>
              <a:ext cx="829259" cy="82708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5F92D09F-3645-4BF3-8164-E03E37230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21252"/>
              </p:ext>
            </p:extLst>
          </p:nvPr>
        </p:nvGraphicFramePr>
        <p:xfrm>
          <a:off x="127000" y="742103"/>
          <a:ext cx="4511675" cy="2393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707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  <a:gridCol w="2471259">
                  <a:extLst>
                    <a:ext uri="{9D8B030D-6E8A-4147-A177-3AD203B41FA5}">
                      <a16:colId xmlns:a16="http://schemas.microsoft.com/office/drawing/2014/main" val="4158287375"/>
                    </a:ext>
                  </a:extLst>
                </a:gridCol>
                <a:gridCol w="1320709">
                  <a:extLst>
                    <a:ext uri="{9D8B030D-6E8A-4147-A177-3AD203B41FA5}">
                      <a16:colId xmlns:a16="http://schemas.microsoft.com/office/drawing/2014/main" val="1949412765"/>
                    </a:ext>
                  </a:extLst>
                </a:gridCol>
              </a:tblGrid>
              <a:tr h="2453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indent="0" algn="ctr"/>
                      <a:r>
                        <a:rPr kumimoji="1" lang="en-US" altLang="ja-JP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申請者本人の</a:t>
                      </a:r>
                      <a:endParaRPr kumimoji="1" lang="en-US" altLang="ja-JP" sz="1000" b="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/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写真を貼り付けて</a:t>
                      </a:r>
                      <a:endParaRPr kumimoji="1" lang="en-US" altLang="ja-JP" sz="1000" b="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/>
                      <a:r>
                        <a:rPr kumimoji="1" lang="ja-JP" altLang="en-US" sz="1000" b="0" dirty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ください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66475"/>
                  </a:ext>
                </a:extLst>
              </a:tr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1981"/>
                  </a:ext>
                </a:extLst>
              </a:tr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月　　日生（満　　歳）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ja-JP" altLang="en-US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54918"/>
                  </a:ext>
                </a:extLst>
              </a:tr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90119"/>
                  </a:ext>
                </a:extLst>
              </a:tr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90391"/>
                  </a:ext>
                </a:extLst>
              </a:tr>
              <a:tr h="909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3" marR="91453"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34570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ED7EC680-BF5C-428E-9459-13DF3C73F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00333"/>
              </p:ext>
            </p:extLst>
          </p:nvPr>
        </p:nvGraphicFramePr>
        <p:xfrm>
          <a:off x="4697413" y="732578"/>
          <a:ext cx="4319587" cy="2409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587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</a:tblGrid>
              <a:tr h="259139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職歴・その他特筆すべき活動歴など</a:t>
                      </a:r>
                    </a:p>
                  </a:txBody>
                  <a:tcPr marL="91431" marR="91431" marT="45740" marB="457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54918"/>
                  </a:ext>
                </a:extLst>
              </a:tr>
              <a:tr h="2150686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40" marB="4574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90119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4B89AE8D-FD0A-4998-B642-51AB3339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81497"/>
              </p:ext>
            </p:extLst>
          </p:nvPr>
        </p:nvGraphicFramePr>
        <p:xfrm>
          <a:off x="127000" y="3236701"/>
          <a:ext cx="8890000" cy="349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</a:tblGrid>
              <a:tr h="345967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なぜ「起業」なのか、理由を教えてください（就職ではなく、起業を選ばれた理由は何でしょうか）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0422"/>
                  </a:ext>
                </a:extLst>
              </a:tr>
              <a:tr h="1407343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09011"/>
                  </a:ext>
                </a:extLst>
              </a:tr>
              <a:tr h="342581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ビジネスプランを事業化するフィールドとして倉敷市を選ばれた理由を教えてください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81349"/>
                  </a:ext>
                </a:extLst>
              </a:tr>
              <a:tr h="1396934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89436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723539" y="2870819"/>
            <a:ext cx="36184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それぞれ年月や期間が分かるようご記入ください。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945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844FB50-BE15-4A58-9863-83829DF74961}"/>
              </a:ext>
            </a:extLst>
          </p:cNvPr>
          <p:cNvSpPr/>
          <p:nvPr/>
        </p:nvSpPr>
        <p:spPr bwMode="auto">
          <a:xfrm>
            <a:off x="38100" y="0"/>
            <a:ext cx="492125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en-US" altLang="ja-JP" sz="32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434" name="グループ化 1">
            <a:extLst>
              <a:ext uri="{FF2B5EF4-FFF2-40B4-BE49-F238E27FC236}">
                <a16:creationId xmlns:a16="http://schemas.microsoft.com/office/drawing/2014/main" id="{99B03B73-62BA-E346-8844-391FB1E3245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024938" cy="827088"/>
            <a:chOff x="-7934" y="-7938"/>
            <a:chExt cx="7990394" cy="82708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F1FDEBC-CDC6-45BB-80CA-706F279E09D2}"/>
                </a:ext>
              </a:extLst>
            </p:cNvPr>
            <p:cNvSpPr/>
            <p:nvPr/>
          </p:nvSpPr>
          <p:spPr bwMode="auto">
            <a:xfrm>
              <a:off x="746832" y="234950"/>
              <a:ext cx="7235628" cy="360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0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倉敷市起業型地域おこし協力隊選考会　</a:t>
              </a:r>
              <a:r>
                <a:rPr lang="ja-JP" altLang="en-US" sz="20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エントリーシート</a:t>
              </a:r>
              <a:endParaRPr lang="en-US" altLang="ja-JP" sz="20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57E0FC26-B5F1-4EBF-87C9-0DF6EA335C1A}"/>
                </a:ext>
              </a:extLst>
            </p:cNvPr>
            <p:cNvSpPr/>
            <p:nvPr/>
          </p:nvSpPr>
          <p:spPr bwMode="auto">
            <a:xfrm rot="10800000" flipH="1">
              <a:off x="-7934" y="-7938"/>
              <a:ext cx="829259" cy="82708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2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4B89AE8D-FD0A-4998-B642-51AB3339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85379"/>
              </p:ext>
            </p:extLst>
          </p:nvPr>
        </p:nvGraphicFramePr>
        <p:xfrm>
          <a:off x="10013620" y="1025605"/>
          <a:ext cx="8890000" cy="3658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2408860566"/>
                    </a:ext>
                  </a:extLst>
                </a:gridCol>
              </a:tblGrid>
              <a:tr h="369687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３年間の事業計画を教えてください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0422"/>
                  </a:ext>
                </a:extLst>
              </a:tr>
              <a:tr h="1465058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09011"/>
                  </a:ext>
                </a:extLst>
              </a:tr>
              <a:tr h="359084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メンターとなる受入団体に希望することを教えてください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81349"/>
                  </a:ext>
                </a:extLst>
              </a:tr>
              <a:tr h="1464228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8943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73287"/>
              </p:ext>
            </p:extLst>
          </p:nvPr>
        </p:nvGraphicFramePr>
        <p:xfrm>
          <a:off x="127000" y="3197209"/>
          <a:ext cx="8890000" cy="216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802362782"/>
                    </a:ext>
                  </a:extLst>
                </a:gridCol>
              </a:tblGrid>
              <a:tr h="426962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所有する資格、好きなこと、得意なこと、健康状態等について自由にお書きください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36674"/>
                  </a:ext>
                </a:extLst>
              </a:tr>
              <a:tr h="1741014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90675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B39F5E9-5091-4C04-AC25-4754A4D7C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66020"/>
              </p:ext>
            </p:extLst>
          </p:nvPr>
        </p:nvGraphicFramePr>
        <p:xfrm>
          <a:off x="127000" y="1029233"/>
          <a:ext cx="8890000" cy="216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802362782"/>
                    </a:ext>
                  </a:extLst>
                </a:gridCol>
              </a:tblGrid>
              <a:tr h="426962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メンターとなる受入団体に希望することを教えてください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36674"/>
                  </a:ext>
                </a:extLst>
              </a:tr>
              <a:tr h="1741014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100" dirty="0">
                        <a:solidFill>
                          <a:schemeClr val="accent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41" marB="4574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9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4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561919-aefe-4692-b39b-1e30f1cdfe11" xsi:nil="true"/>
    <lcf76f155ced4ddcb4097134ff3c332f xmlns="376018bf-9d81-4c2a-87af-99e58aaa501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84F6BC79257CA4FA2842CE78AA96B1E" ma:contentTypeVersion="10" ma:contentTypeDescription="新しいドキュメントを作成します。" ma:contentTypeScope="" ma:versionID="63ecf07e818639eb22f25f2543610f87">
  <xsd:schema xmlns:xsd="http://www.w3.org/2001/XMLSchema" xmlns:xs="http://www.w3.org/2001/XMLSchema" xmlns:p="http://schemas.microsoft.com/office/2006/metadata/properties" xmlns:ns2="376018bf-9d81-4c2a-87af-99e58aaa5015" xmlns:ns3="ea561919-aefe-4692-b39b-1e30f1cdfe11" targetNamespace="http://schemas.microsoft.com/office/2006/metadata/properties" ma:root="true" ma:fieldsID="3f1a2b7da61326569d506f7ffc43e265" ns2:_="" ns3:_="">
    <xsd:import namespace="376018bf-9d81-4c2a-87af-99e58aaa5015"/>
    <xsd:import namespace="ea561919-aefe-4692-b39b-1e30f1cdfe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018bf-9d81-4c2a-87af-99e58aaa50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05179472-c028-4d69-96d7-0590ffdee3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61919-aefe-4692-b39b-1e30f1cdfe1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c922a5a-f846-4bd6-859f-c019366fd0de}" ma:internalName="TaxCatchAll" ma:showField="CatchAllData" ma:web="ea561919-aefe-4692-b39b-1e30f1cdfe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9268CA-19C2-4A9F-8524-72CE58A8D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EC118-9B38-436F-A323-74F594886557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376018bf-9d81-4c2a-87af-99e58aaa5015"/>
    <ds:schemaRef ds:uri="http://purl.org/dc/elements/1.1/"/>
    <ds:schemaRef ds:uri="http://schemas.microsoft.com/office/2006/metadata/properties"/>
    <ds:schemaRef ds:uri="ea561919-aefe-4692-b39b-1e30f1cdfe11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BD9800-C859-45A7-9985-DED221569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018bf-9d81-4c2a-87af-99e58aaa5015"/>
    <ds:schemaRef ds:uri="ea561919-aefe-4692-b39b-1e30f1cdfe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175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矢吹　明敬</cp:lastModifiedBy>
  <cp:revision>65</cp:revision>
  <cp:lastPrinted>2022-10-16T12:04:22Z</cp:lastPrinted>
  <dcterms:created xsi:type="dcterms:W3CDTF">2019-10-08T05:16:50Z</dcterms:created>
  <dcterms:modified xsi:type="dcterms:W3CDTF">2023-06-05T05:52:26Z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0x010100684F6BC79257CA4FA2842CE78AA96B1E</vt:lpwstr>
  </property>
  <property fmtid="{D5CDD505-2E9C-101B-9397-08002B2CF9AE}" pid="3" name="MediaServiceImageTags">
    <vt:lpwstr/>
  </property>
</Properties>
</file>